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9.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1.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2.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5.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6.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7.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8.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19.xml" ContentType="application/vnd.openxmlformats-officedocument.them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20.xml" ContentType="application/vnd.openxmlformats-officedocument.theme+xml"/>
  <Override PartName="/ppt/theme/theme21.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6" r:id="rId4"/>
    <p:sldMasterId id="2147483838" r:id="rId5"/>
    <p:sldMasterId id="2147483851" r:id="rId6"/>
    <p:sldMasterId id="2147483878" r:id="rId7"/>
    <p:sldMasterId id="2147483906" r:id="rId8"/>
    <p:sldMasterId id="2147483933" r:id="rId9"/>
    <p:sldMasterId id="2147483960" r:id="rId10"/>
    <p:sldMasterId id="2147483987" r:id="rId11"/>
    <p:sldMasterId id="2147484016" r:id="rId12"/>
    <p:sldMasterId id="2147484043" r:id="rId13"/>
    <p:sldMasterId id="2147484055" r:id="rId14"/>
    <p:sldMasterId id="2147484080" r:id="rId15"/>
    <p:sldMasterId id="2147484091" r:id="rId16"/>
    <p:sldMasterId id="2147484101" r:id="rId17"/>
    <p:sldMasterId id="2147484113" r:id="rId18"/>
    <p:sldMasterId id="2147484137" r:id="rId19"/>
  </p:sldMasterIdLst>
  <p:notesMasterIdLst>
    <p:notesMasterId r:id="rId22"/>
  </p:notesMasterIdLst>
  <p:handoutMasterIdLst>
    <p:handoutMasterId r:id="rId23"/>
  </p:handoutMasterIdLst>
  <p:sldIdLst>
    <p:sldId id="863" r:id="rId20"/>
    <p:sldId id="1025" r:id="rId21"/>
  </p:sldIdLst>
  <p:sldSz cx="12187238" cy="6859588"/>
  <p:notesSz cx="6858000" cy="9144000"/>
  <p:embeddedFontLst>
    <p:embeddedFont>
      <p:font typeface="Candara" panose="020E0502030303020204" pitchFamily="34" charset="0"/>
      <p:regular r:id="rId24"/>
      <p:bold r:id="rId25"/>
      <p:italic r:id="rId26"/>
      <p:boldItalic r:id="rId27"/>
    </p:embeddedFont>
    <p:embeddedFont>
      <p:font typeface="Consolas" panose="020B0609020204030204" pitchFamily="49" charset="0"/>
      <p:regular r:id="rId28"/>
      <p:bold r:id="rId29"/>
      <p:italic r:id="rId30"/>
      <p:boldItalic r:id="rId31"/>
    </p:embeddedFont>
    <p:embeddedFont>
      <p:font typeface="Segoe UI Light" panose="020B0502040204020203" pitchFamily="34" charset="0"/>
      <p:regular r:id="rId32"/>
      <p:italic r:id="rId33"/>
    </p:embeddedFont>
    <p:embeddedFont>
      <p:font typeface="Segoe Light" panose="020B0604020202020204" charset="0"/>
      <p:regular r:id="rId34"/>
      <p:italic r:id="rId35"/>
    </p:embeddedFont>
    <p:embeddedFont>
      <p:font typeface="Segoe UI" panose="020B0502040204020203" pitchFamily="34" charset="0"/>
      <p:regular r:id="rId36"/>
      <p:bold r:id="rId37"/>
      <p:italic r:id="rId38"/>
      <p:boldItalic r:id="rId39"/>
    </p:embeddedFont>
  </p:embeddedFontLst>
  <p:defaultTextStyle>
    <a:defPPr>
      <a:defRPr lang="en-US"/>
    </a:defPPr>
    <a:lvl1pPr marL="0" algn="l" defTabSz="1110064" rtl="0" eaLnBrk="1" latinLnBrk="0" hangingPunct="1">
      <a:defRPr sz="2100" kern="1200">
        <a:solidFill>
          <a:schemeClr val="tx1"/>
        </a:solidFill>
        <a:latin typeface="+mn-lt"/>
        <a:ea typeface="+mn-ea"/>
        <a:cs typeface="+mn-cs"/>
      </a:defRPr>
    </a:lvl1pPr>
    <a:lvl2pPr marL="555031" algn="l" defTabSz="1110064" rtl="0" eaLnBrk="1" latinLnBrk="0" hangingPunct="1">
      <a:defRPr sz="2100" kern="1200">
        <a:solidFill>
          <a:schemeClr val="tx1"/>
        </a:solidFill>
        <a:latin typeface="+mn-lt"/>
        <a:ea typeface="+mn-ea"/>
        <a:cs typeface="+mn-cs"/>
      </a:defRPr>
    </a:lvl2pPr>
    <a:lvl3pPr marL="1110064" algn="l" defTabSz="1110064" rtl="0" eaLnBrk="1" latinLnBrk="0" hangingPunct="1">
      <a:defRPr sz="2100" kern="1200">
        <a:solidFill>
          <a:schemeClr val="tx1"/>
        </a:solidFill>
        <a:latin typeface="+mn-lt"/>
        <a:ea typeface="+mn-ea"/>
        <a:cs typeface="+mn-cs"/>
      </a:defRPr>
    </a:lvl3pPr>
    <a:lvl4pPr marL="1665089" algn="l" defTabSz="1110064" rtl="0" eaLnBrk="1" latinLnBrk="0" hangingPunct="1">
      <a:defRPr sz="2100" kern="1200">
        <a:solidFill>
          <a:schemeClr val="tx1"/>
        </a:solidFill>
        <a:latin typeface="+mn-lt"/>
        <a:ea typeface="+mn-ea"/>
        <a:cs typeface="+mn-cs"/>
      </a:defRPr>
    </a:lvl4pPr>
    <a:lvl5pPr marL="2220118" algn="l" defTabSz="1110064" rtl="0" eaLnBrk="1" latinLnBrk="0" hangingPunct="1">
      <a:defRPr sz="2100" kern="1200">
        <a:solidFill>
          <a:schemeClr val="tx1"/>
        </a:solidFill>
        <a:latin typeface="+mn-lt"/>
        <a:ea typeface="+mn-ea"/>
        <a:cs typeface="+mn-cs"/>
      </a:defRPr>
    </a:lvl5pPr>
    <a:lvl6pPr marL="2775153" algn="l" defTabSz="1110064" rtl="0" eaLnBrk="1" latinLnBrk="0" hangingPunct="1">
      <a:defRPr sz="2100" kern="1200">
        <a:solidFill>
          <a:schemeClr val="tx1"/>
        </a:solidFill>
        <a:latin typeface="+mn-lt"/>
        <a:ea typeface="+mn-ea"/>
        <a:cs typeface="+mn-cs"/>
      </a:defRPr>
    </a:lvl6pPr>
    <a:lvl7pPr marL="3330177" algn="l" defTabSz="1110064" rtl="0" eaLnBrk="1" latinLnBrk="0" hangingPunct="1">
      <a:defRPr sz="2100" kern="1200">
        <a:solidFill>
          <a:schemeClr val="tx1"/>
        </a:solidFill>
        <a:latin typeface="+mn-lt"/>
        <a:ea typeface="+mn-ea"/>
        <a:cs typeface="+mn-cs"/>
      </a:defRPr>
    </a:lvl7pPr>
    <a:lvl8pPr marL="3885207" algn="l" defTabSz="1110064" rtl="0" eaLnBrk="1" latinLnBrk="0" hangingPunct="1">
      <a:defRPr sz="2100" kern="1200">
        <a:solidFill>
          <a:schemeClr val="tx1"/>
        </a:solidFill>
        <a:latin typeface="+mn-lt"/>
        <a:ea typeface="+mn-ea"/>
        <a:cs typeface="+mn-cs"/>
      </a:defRPr>
    </a:lvl8pPr>
    <a:lvl9pPr marL="4440235" algn="l" defTabSz="1110064"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1202">
          <p15:clr>
            <a:srgbClr val="A4A3A4"/>
          </p15:clr>
        </p15:guide>
        <p15:guide id="3" orient="horz" pos="2737">
          <p15:clr>
            <a:srgbClr val="A4A3A4"/>
          </p15:clr>
        </p15:guide>
        <p15:guide id="4" orient="horz" pos="4177">
          <p15:clr>
            <a:srgbClr val="A4A3A4"/>
          </p15:clr>
        </p15:guide>
        <p15:guide id="5" orient="horz" pos="1488">
          <p15:clr>
            <a:srgbClr val="A4A3A4"/>
          </p15:clr>
        </p15:guide>
        <p15:guide id="6" orient="horz" pos="912">
          <p15:clr>
            <a:srgbClr val="A4A3A4"/>
          </p15:clr>
        </p15:guide>
        <p15:guide id="7" pos="3839">
          <p15:clr>
            <a:srgbClr val="A4A3A4"/>
          </p15:clr>
        </p15:guide>
        <p15:guide id="8" pos="327">
          <p15:clr>
            <a:srgbClr val="A4A3A4"/>
          </p15:clr>
        </p15:guide>
        <p15:guide id="9" pos="1190">
          <p15:clr>
            <a:srgbClr val="A4A3A4"/>
          </p15:clr>
        </p15:guide>
        <p15:guide id="10" pos="7349">
          <p15:clr>
            <a:srgbClr val="A4A3A4"/>
          </p15:clr>
        </p15:guide>
        <p15:guide id="11" pos="7063">
          <p15:clr>
            <a:srgbClr val="A4A3A4"/>
          </p15:clr>
        </p15:guide>
        <p15:guide id="12" pos="61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47" autoAdjust="0"/>
    <p:restoredTop sz="96105" autoAdjust="0"/>
  </p:normalViewPr>
  <p:slideViewPr>
    <p:cSldViewPr snapToGrid="0">
      <p:cViewPr varScale="1">
        <p:scale>
          <a:sx n="71" d="100"/>
          <a:sy n="71" d="100"/>
        </p:scale>
        <p:origin x="714" y="60"/>
      </p:cViewPr>
      <p:guideLst>
        <p:guide orient="horz" pos="144"/>
        <p:guide orient="horz" pos="1202"/>
        <p:guide orient="horz" pos="2737"/>
        <p:guide orient="horz" pos="4177"/>
        <p:guide orient="horz" pos="1488"/>
        <p:guide orient="horz" pos="912"/>
        <p:guide pos="3839"/>
        <p:guide pos="327"/>
        <p:guide pos="1190"/>
        <p:guide pos="7349"/>
        <p:guide pos="7063"/>
        <p:guide pos="610"/>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Master" Target="slideMasters/slideMaster3.xml"/><Relationship Id="rId21" Type="http://schemas.openxmlformats.org/officeDocument/2006/relationships/slide" Target="slides/slide2.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1.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00188E"/>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F1AE-4D20-BC20-036DF0A26A40}"/>
            </c:ext>
          </c:extLst>
        </c:ser>
        <c:ser>
          <c:idx val="1"/>
          <c:order val="1"/>
          <c:tx>
            <c:strRef>
              <c:f>Sheet1!$C$1</c:f>
              <c:strCache>
                <c:ptCount val="1"/>
                <c:pt idx="0">
                  <c:v>Series 2</c:v>
                </c:pt>
              </c:strCache>
            </c:strRef>
          </c:tx>
          <c:spPr>
            <a:solidFill>
              <a:srgbClr val="BBD80A"/>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F1AE-4D20-BC20-036DF0A26A40}"/>
            </c:ext>
          </c:extLst>
        </c:ser>
        <c:ser>
          <c:idx val="2"/>
          <c:order val="2"/>
          <c:tx>
            <c:strRef>
              <c:f>Sheet1!$D$1</c:f>
              <c:strCache>
                <c:ptCount val="1"/>
                <c:pt idx="0">
                  <c:v>Series 3</c:v>
                </c:pt>
              </c:strCache>
            </c:strRef>
          </c:tx>
          <c:spPr>
            <a:solidFill>
              <a:srgbClr val="73737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F1AE-4D20-BC20-036DF0A26A40}"/>
            </c:ext>
          </c:extLst>
        </c:ser>
        <c:dLbls>
          <c:showLegendKey val="0"/>
          <c:showVal val="0"/>
          <c:showCatName val="0"/>
          <c:showSerName val="0"/>
          <c:showPercent val="0"/>
          <c:showBubbleSize val="0"/>
        </c:dLbls>
        <c:gapWidth val="219"/>
        <c:overlap val="-27"/>
        <c:axId val="313433560"/>
        <c:axId val="313437480"/>
      </c:barChart>
      <c:catAx>
        <c:axId val="313433560"/>
        <c:scaling>
          <c:orientation val="minMax"/>
        </c:scaling>
        <c:delete val="0"/>
        <c:axPos val="b"/>
        <c:numFmt formatCode="General" sourceLinked="1"/>
        <c:majorTickMark val="none"/>
        <c:minorTickMark val="none"/>
        <c:tickLblPos val="nextTo"/>
        <c:spPr>
          <a:noFill/>
          <a:ln w="9525" cap="flat" cmpd="sng" algn="ctr">
            <a:solidFill>
              <a:srgbClr val="737373"/>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313437480"/>
        <c:crosses val="autoZero"/>
        <c:auto val="1"/>
        <c:lblAlgn val="ctr"/>
        <c:lblOffset val="100"/>
        <c:noMultiLvlLbl val="0"/>
      </c:catAx>
      <c:valAx>
        <c:axId val="313437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rgbClr val="737373"/>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13433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rgbClr val="00188E"/>
              </a:solidFill>
              <a:ln w="19050">
                <a:solidFill>
                  <a:schemeClr val="lt1"/>
                </a:solidFill>
              </a:ln>
              <a:effectLst/>
            </c:spPr>
            <c:extLst xmlns:c16r2="http://schemas.microsoft.com/office/drawing/2015/06/chart">
              <c:ext xmlns:c16="http://schemas.microsoft.com/office/drawing/2014/chart" uri="{C3380CC4-5D6E-409C-BE32-E72D297353CC}">
                <c16:uniqueId val="{00000001-DD0C-41CB-B5CF-C0B37955E523}"/>
              </c:ext>
            </c:extLst>
          </c:dPt>
          <c:dPt>
            <c:idx val="1"/>
            <c:bubble3D val="0"/>
            <c:spPr>
              <a:solidFill>
                <a:srgbClr val="BBD80A"/>
              </a:solidFill>
              <a:ln w="19050">
                <a:solidFill>
                  <a:schemeClr val="lt1"/>
                </a:solidFill>
              </a:ln>
              <a:effectLst/>
            </c:spPr>
            <c:extLst xmlns:c16r2="http://schemas.microsoft.com/office/drawing/2015/06/chart">
              <c:ext xmlns:c16="http://schemas.microsoft.com/office/drawing/2014/chart" uri="{C3380CC4-5D6E-409C-BE32-E72D297353CC}">
                <c16:uniqueId val="{00000003-DD0C-41CB-B5CF-C0B37955E523}"/>
              </c:ext>
            </c:extLst>
          </c:dPt>
          <c:dPt>
            <c:idx val="2"/>
            <c:bubble3D val="0"/>
            <c:spPr>
              <a:solidFill>
                <a:srgbClr val="737373"/>
              </a:solidFill>
              <a:ln w="19050">
                <a:solidFill>
                  <a:schemeClr val="lt1"/>
                </a:solidFill>
              </a:ln>
              <a:effectLst/>
            </c:spPr>
            <c:extLst xmlns:c16r2="http://schemas.microsoft.com/office/drawing/2015/06/chart">
              <c:ext xmlns:c16="http://schemas.microsoft.com/office/drawing/2014/chart" uri="{C3380CC4-5D6E-409C-BE32-E72D297353CC}">
                <c16:uniqueId val="{00000005-DD0C-41CB-B5CF-C0B37955E523}"/>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xmlns:c16r2="http://schemas.microsoft.com/office/drawing/2015/06/chart">
            <c:ext xmlns:c16="http://schemas.microsoft.com/office/drawing/2014/chart" uri="{C3380CC4-5D6E-409C-BE32-E72D297353CC}">
              <c16:uniqueId val="{00000006-DD0C-41CB-B5CF-C0B37955E52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00188E"/>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F1AE-4D20-BC20-036DF0A26A40}"/>
            </c:ext>
          </c:extLst>
        </c:ser>
        <c:ser>
          <c:idx val="1"/>
          <c:order val="1"/>
          <c:tx>
            <c:strRef>
              <c:f>Sheet1!$C$1</c:f>
              <c:strCache>
                <c:ptCount val="1"/>
                <c:pt idx="0">
                  <c:v>Series 2</c:v>
                </c:pt>
              </c:strCache>
            </c:strRef>
          </c:tx>
          <c:spPr>
            <a:solidFill>
              <a:srgbClr val="BBD80A"/>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F1AE-4D20-BC20-036DF0A26A40}"/>
            </c:ext>
          </c:extLst>
        </c:ser>
        <c:ser>
          <c:idx val="2"/>
          <c:order val="2"/>
          <c:tx>
            <c:strRef>
              <c:f>Sheet1!$D$1</c:f>
              <c:strCache>
                <c:ptCount val="1"/>
                <c:pt idx="0">
                  <c:v>Series 3</c:v>
                </c:pt>
              </c:strCache>
            </c:strRef>
          </c:tx>
          <c:spPr>
            <a:solidFill>
              <a:srgbClr val="73737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F1AE-4D20-BC20-036DF0A26A40}"/>
            </c:ext>
          </c:extLst>
        </c:ser>
        <c:dLbls>
          <c:showLegendKey val="0"/>
          <c:showVal val="0"/>
          <c:showCatName val="0"/>
          <c:showSerName val="0"/>
          <c:showPercent val="0"/>
          <c:showBubbleSize val="0"/>
        </c:dLbls>
        <c:gapWidth val="219"/>
        <c:overlap val="-27"/>
        <c:axId val="313433168"/>
        <c:axId val="313434344"/>
      </c:barChart>
      <c:catAx>
        <c:axId val="313433168"/>
        <c:scaling>
          <c:orientation val="minMax"/>
        </c:scaling>
        <c:delete val="0"/>
        <c:axPos val="b"/>
        <c:numFmt formatCode="General" sourceLinked="1"/>
        <c:majorTickMark val="none"/>
        <c:minorTickMark val="none"/>
        <c:tickLblPos val="nextTo"/>
        <c:spPr>
          <a:noFill/>
          <a:ln w="9525" cap="flat" cmpd="sng" algn="ctr">
            <a:solidFill>
              <a:srgbClr val="737373"/>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313434344"/>
        <c:crosses val="autoZero"/>
        <c:auto val="1"/>
        <c:lblAlgn val="ctr"/>
        <c:lblOffset val="100"/>
        <c:noMultiLvlLbl val="0"/>
      </c:catAx>
      <c:valAx>
        <c:axId val="3134343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rgbClr val="737373"/>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13433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rgbClr val="00188E"/>
              </a:solidFill>
              <a:ln w="19050">
                <a:solidFill>
                  <a:schemeClr val="lt1"/>
                </a:solidFill>
              </a:ln>
              <a:effectLst/>
            </c:spPr>
            <c:extLst xmlns:c16r2="http://schemas.microsoft.com/office/drawing/2015/06/chart">
              <c:ext xmlns:c16="http://schemas.microsoft.com/office/drawing/2014/chart" uri="{C3380CC4-5D6E-409C-BE32-E72D297353CC}">
                <c16:uniqueId val="{00000001-DD0C-41CB-B5CF-C0B37955E523}"/>
              </c:ext>
            </c:extLst>
          </c:dPt>
          <c:dPt>
            <c:idx val="1"/>
            <c:bubble3D val="0"/>
            <c:spPr>
              <a:solidFill>
                <a:srgbClr val="BBD80A"/>
              </a:solidFill>
              <a:ln w="19050">
                <a:solidFill>
                  <a:schemeClr val="lt1"/>
                </a:solidFill>
              </a:ln>
              <a:effectLst/>
            </c:spPr>
            <c:extLst xmlns:c16r2="http://schemas.microsoft.com/office/drawing/2015/06/chart">
              <c:ext xmlns:c16="http://schemas.microsoft.com/office/drawing/2014/chart" uri="{C3380CC4-5D6E-409C-BE32-E72D297353CC}">
                <c16:uniqueId val="{00000003-DD0C-41CB-B5CF-C0B37955E523}"/>
              </c:ext>
            </c:extLst>
          </c:dPt>
          <c:dPt>
            <c:idx val="2"/>
            <c:bubble3D val="0"/>
            <c:spPr>
              <a:solidFill>
                <a:srgbClr val="737373"/>
              </a:solidFill>
              <a:ln w="19050">
                <a:solidFill>
                  <a:schemeClr val="lt1"/>
                </a:solidFill>
              </a:ln>
              <a:effectLst/>
            </c:spPr>
            <c:extLst xmlns:c16r2="http://schemas.microsoft.com/office/drawing/2015/06/chart">
              <c:ext xmlns:c16="http://schemas.microsoft.com/office/drawing/2014/chart" uri="{C3380CC4-5D6E-409C-BE32-E72D297353CC}">
                <c16:uniqueId val="{00000005-DD0C-41CB-B5CF-C0B37955E523}"/>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xmlns:c16r2="http://schemas.microsoft.com/office/drawing/2015/06/chart">
            <c:ext xmlns:c16="http://schemas.microsoft.com/office/drawing/2014/chart" uri="{C3380CC4-5D6E-409C-BE32-E72D297353CC}">
              <c16:uniqueId val="{00000006-DD0C-41CB-B5CF-C0B37955E52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00188E"/>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F1AE-4D20-BC20-036DF0A26A40}"/>
            </c:ext>
          </c:extLst>
        </c:ser>
        <c:ser>
          <c:idx val="1"/>
          <c:order val="1"/>
          <c:tx>
            <c:strRef>
              <c:f>Sheet1!$C$1</c:f>
              <c:strCache>
                <c:ptCount val="1"/>
                <c:pt idx="0">
                  <c:v>Series 2</c:v>
                </c:pt>
              </c:strCache>
            </c:strRef>
          </c:tx>
          <c:spPr>
            <a:solidFill>
              <a:srgbClr val="BBD80A"/>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F1AE-4D20-BC20-036DF0A26A40}"/>
            </c:ext>
          </c:extLst>
        </c:ser>
        <c:ser>
          <c:idx val="2"/>
          <c:order val="2"/>
          <c:tx>
            <c:strRef>
              <c:f>Sheet1!$D$1</c:f>
              <c:strCache>
                <c:ptCount val="1"/>
                <c:pt idx="0">
                  <c:v>Series 3</c:v>
                </c:pt>
              </c:strCache>
            </c:strRef>
          </c:tx>
          <c:spPr>
            <a:solidFill>
              <a:srgbClr val="73737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F1AE-4D20-BC20-036DF0A26A40}"/>
            </c:ext>
          </c:extLst>
        </c:ser>
        <c:dLbls>
          <c:showLegendKey val="0"/>
          <c:showVal val="0"/>
          <c:showCatName val="0"/>
          <c:showSerName val="0"/>
          <c:showPercent val="0"/>
          <c:showBubbleSize val="0"/>
        </c:dLbls>
        <c:gapWidth val="219"/>
        <c:overlap val="-27"/>
        <c:axId val="648819928"/>
        <c:axId val="648800720"/>
      </c:barChart>
      <c:catAx>
        <c:axId val="648819928"/>
        <c:scaling>
          <c:orientation val="minMax"/>
        </c:scaling>
        <c:delete val="0"/>
        <c:axPos val="b"/>
        <c:numFmt formatCode="General" sourceLinked="1"/>
        <c:majorTickMark val="none"/>
        <c:minorTickMark val="none"/>
        <c:tickLblPos val="nextTo"/>
        <c:spPr>
          <a:noFill/>
          <a:ln w="9525" cap="flat" cmpd="sng" algn="ctr">
            <a:solidFill>
              <a:srgbClr val="737373"/>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648800720"/>
        <c:crosses val="autoZero"/>
        <c:auto val="1"/>
        <c:lblAlgn val="ctr"/>
        <c:lblOffset val="100"/>
        <c:noMultiLvlLbl val="0"/>
      </c:catAx>
      <c:valAx>
        <c:axId val="648800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rgbClr val="737373"/>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648819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rgbClr val="00188E"/>
              </a:solidFill>
              <a:ln w="19050">
                <a:solidFill>
                  <a:schemeClr val="lt1"/>
                </a:solidFill>
              </a:ln>
              <a:effectLst/>
            </c:spPr>
            <c:extLst xmlns:c16r2="http://schemas.microsoft.com/office/drawing/2015/06/chart">
              <c:ext xmlns:c16="http://schemas.microsoft.com/office/drawing/2014/chart" uri="{C3380CC4-5D6E-409C-BE32-E72D297353CC}">
                <c16:uniqueId val="{00000001-DD0C-41CB-B5CF-C0B37955E523}"/>
              </c:ext>
            </c:extLst>
          </c:dPt>
          <c:dPt>
            <c:idx val="1"/>
            <c:bubble3D val="0"/>
            <c:spPr>
              <a:solidFill>
                <a:srgbClr val="BBD80A"/>
              </a:solidFill>
              <a:ln w="19050">
                <a:solidFill>
                  <a:schemeClr val="lt1"/>
                </a:solidFill>
              </a:ln>
              <a:effectLst/>
            </c:spPr>
            <c:extLst xmlns:c16r2="http://schemas.microsoft.com/office/drawing/2015/06/chart">
              <c:ext xmlns:c16="http://schemas.microsoft.com/office/drawing/2014/chart" uri="{C3380CC4-5D6E-409C-BE32-E72D297353CC}">
                <c16:uniqueId val="{00000003-DD0C-41CB-B5CF-C0B37955E523}"/>
              </c:ext>
            </c:extLst>
          </c:dPt>
          <c:dPt>
            <c:idx val="2"/>
            <c:bubble3D val="0"/>
            <c:spPr>
              <a:solidFill>
                <a:srgbClr val="737373"/>
              </a:solidFill>
              <a:ln w="19050">
                <a:solidFill>
                  <a:schemeClr val="lt1"/>
                </a:solidFill>
              </a:ln>
              <a:effectLst/>
            </c:spPr>
            <c:extLst xmlns:c16r2="http://schemas.microsoft.com/office/drawing/2015/06/chart">
              <c:ext xmlns:c16="http://schemas.microsoft.com/office/drawing/2014/chart" uri="{C3380CC4-5D6E-409C-BE32-E72D297353CC}">
                <c16:uniqueId val="{00000005-DD0C-41CB-B5CF-C0B37955E523}"/>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xmlns:c16r2="http://schemas.microsoft.com/office/drawing/2015/06/chart">
            <c:ext xmlns:c16="http://schemas.microsoft.com/office/drawing/2014/chart" uri="{C3380CC4-5D6E-409C-BE32-E72D297353CC}">
              <c16:uniqueId val="{00000006-DD0C-41CB-B5CF-C0B37955E52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GB"/>
        </a:p>
      </dgm:t>
    </dgm:pt>
    <dgm:pt modelId="{99DDF2FC-920D-4C4D-9879-581E042ED7BA}">
      <dgm:prSet/>
      <dgm:spPr/>
      <dgm:t>
        <a:bodyPr/>
        <a:lstStyle/>
        <a:p>
          <a:pPr rtl="0"/>
          <a:r>
            <a:rPr lang="en-GB" b="0" u="none" dirty="0" smtClean="0">
              <a:latin typeface="Segoe UI Light" panose="020B0502040204020203" pitchFamily="34" charset="0"/>
            </a:rPr>
            <a:t>F# is open, cross-platform, neutral, independent</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876AE51-7D57-4B62-A5B5-787005D2FA85}">
      <dgm:prSet/>
      <dgm:spPr/>
      <dgm:t>
        <a:bodyPr/>
        <a:lstStyle/>
        <a:p>
          <a:pPr rtl="0"/>
          <a:r>
            <a:rPr lang="en-GB" b="0" baseline="0" dirty="0" smtClean="0">
              <a:latin typeface="Segoe UI Light" panose="020B0502040204020203" pitchFamily="34" charset="0"/>
            </a:rPr>
            <a:t>The F# Compiler Service powers many other tools</a:t>
          </a:r>
          <a:endParaRPr lang="en-GB" dirty="0"/>
        </a:p>
      </dgm:t>
    </dgm:pt>
    <dgm:pt modelId="{35C921C9-8E3C-46C0-86C5-9E55AF898589}" type="parTrans" cxnId="{76A3F227-4278-4744-A7F5-E24077987939}">
      <dgm:prSet/>
      <dgm:spPr/>
      <dgm:t>
        <a:bodyPr/>
        <a:lstStyle/>
        <a:p>
          <a:endParaRPr lang="en-GB"/>
        </a:p>
      </dgm:t>
    </dgm:pt>
    <dgm:pt modelId="{FED8E5D6-AEE2-4A91-9D8A-792210C27CDF}" type="sibTrans" cxnId="{76A3F227-4278-4744-A7F5-E24077987939}">
      <dgm:prSet/>
      <dgm:spPr/>
      <dgm:t>
        <a:bodyPr/>
        <a:lstStyle/>
        <a:p>
          <a:endParaRPr lang="en-GB"/>
        </a:p>
      </dgm:t>
    </dgm:pt>
    <dgm:pt modelId="{01DAB278-5C8C-4E71-8FFB-19B6D16E0324}">
      <dgm:prSet/>
      <dgm:spPr/>
      <dgm:t>
        <a:bodyPr/>
        <a:lstStyle/>
        <a:p>
          <a:pPr rtl="0"/>
          <a:r>
            <a:rPr lang="en-GB" b="0" u="none" dirty="0" smtClean="0">
              <a:latin typeface="Segoe UI Light" panose="020B0502040204020203" pitchFamily="34" charset="0"/>
            </a:rPr>
            <a:t>F# 4.0 now complete</a:t>
          </a:r>
          <a:r>
            <a:rPr lang="en-GB" b="0" u="none" dirty="0" smtClean="0">
              <a:latin typeface="Segoe UI Light" panose="020B0502040204020203" pitchFamily="34" charset="0"/>
            </a:rPr>
            <a:t>! On to F# </a:t>
          </a:r>
          <a:r>
            <a:rPr lang="en-GB" b="0" u="none" dirty="0" err="1" smtClean="0">
              <a:latin typeface="Segoe UI Light" panose="020B0502040204020203" pitchFamily="34" charset="0"/>
            </a:rPr>
            <a:t>vNext</a:t>
          </a:r>
          <a:r>
            <a:rPr lang="en-GB" b="0" u="none" dirty="0" smtClean="0">
              <a:latin typeface="Segoe UI Light" panose="020B0502040204020203" pitchFamily="34" charset="0"/>
            </a:rPr>
            <a:t>!</a:t>
          </a:r>
          <a:endParaRPr lang="en-GB" dirty="0">
            <a:latin typeface="Segoe UI Light" panose="020B0502040204020203" pitchFamily="34" charset="0"/>
          </a:endParaRPr>
        </a:p>
      </dgm:t>
    </dgm:pt>
    <dgm:pt modelId="{4B09FCB9-E8C7-43C1-A366-115553E54408}" type="parTrans" cxnId="{C861BE4C-C6AD-4C55-9EAA-D6BF276F839E}">
      <dgm:prSet/>
      <dgm:spPr/>
      <dgm:t>
        <a:bodyPr/>
        <a:lstStyle/>
        <a:p>
          <a:endParaRPr lang="en-GB"/>
        </a:p>
      </dgm:t>
    </dgm:pt>
    <dgm:pt modelId="{D1C7220A-C795-4BE4-A429-A7EE38026E9D}" type="sibTrans" cxnId="{C861BE4C-C6AD-4C55-9EAA-D6BF276F839E}">
      <dgm:prSet/>
      <dgm:spPr/>
      <dgm:t>
        <a:bodyPr/>
        <a:lstStyle/>
        <a:p>
          <a:endParaRPr lang="en-GB"/>
        </a:p>
      </dgm:t>
    </dgm:pt>
    <dgm:pt modelId="{3869B0B3-C26C-4A22-9117-C6E016928014}">
      <dgm:prSet/>
      <dgm:spPr/>
      <dgm:t>
        <a:bodyPr/>
        <a:lstStyle/>
        <a:p>
          <a:pPr rtl="0"/>
          <a:r>
            <a:rPr lang="en-GB" b="0" u="none" smtClean="0">
              <a:latin typeface="Segoe UI Light" panose="020B0502040204020203" pitchFamily="34" charset="0"/>
            </a:rPr>
            <a:t>Debian </a:t>
          </a:r>
          <a:r>
            <a:rPr lang="en-GB" b="0" u="none" dirty="0" smtClean="0">
              <a:latin typeface="Segoe UI Light" panose="020B0502040204020203" pitchFamily="34" charset="0"/>
            </a:rPr>
            <a:t>packages, Docker containers and more for Linux</a:t>
          </a:r>
          <a:endParaRPr lang="en-GB" b="0" u="none" dirty="0">
            <a:latin typeface="Segoe UI Light" panose="020B0502040204020203" pitchFamily="34" charset="0"/>
          </a:endParaRPr>
        </a:p>
      </dgm:t>
    </dgm:pt>
    <dgm:pt modelId="{16D56DCA-7331-4EBD-AA8E-1517B18ED81A}" type="parTrans" cxnId="{FA051419-CB1B-46A2-ABFC-9DC855266E37}">
      <dgm:prSet/>
      <dgm:spPr/>
      <dgm:t>
        <a:bodyPr/>
        <a:lstStyle/>
        <a:p>
          <a:endParaRPr lang="en-GB"/>
        </a:p>
      </dgm:t>
    </dgm:pt>
    <dgm:pt modelId="{797E255E-CDA6-4A5D-89D8-D0A811593FF7}" type="sibTrans" cxnId="{FA051419-CB1B-46A2-ABFC-9DC855266E37}">
      <dgm:prSet/>
      <dgm:spPr/>
      <dgm:t>
        <a:bodyPr/>
        <a:lstStyle/>
        <a:p>
          <a:endParaRPr lang="en-GB"/>
        </a:p>
      </dgm:t>
    </dgm:pt>
    <dgm:pt modelId="{A6AE4F78-536A-4EFD-8FEF-3AB9BE847C3E}">
      <dgm:prSet/>
      <dgm:spPr/>
      <dgm:t>
        <a:bodyPr/>
        <a:lstStyle/>
        <a:p>
          <a:r>
            <a:rPr lang="en-GB" b="0" u="none" baseline="0" dirty="0" smtClean="0">
              <a:latin typeface="Segoe UI Light" panose="020B0502040204020203" pitchFamily="34" charset="0"/>
            </a:rPr>
            <a:t>The F# language is accepting contributions</a:t>
          </a:r>
          <a:endParaRPr lang="en-GB" b="0" u="none" dirty="0"/>
        </a:p>
      </dgm:t>
    </dgm:pt>
    <dgm:pt modelId="{7B4AB1C7-4341-4327-911B-758C48852598}" type="sibTrans" cxnId="{30641A68-CCE8-470F-A87A-F9E092CDF7C5}">
      <dgm:prSet/>
      <dgm:spPr/>
      <dgm:t>
        <a:bodyPr/>
        <a:lstStyle/>
        <a:p>
          <a:endParaRPr lang="en-GB"/>
        </a:p>
      </dgm:t>
    </dgm:pt>
    <dgm:pt modelId="{669210DB-9EBE-4622-A4F2-83CB00A75AF2}" type="parTrans" cxnId="{30641A68-CCE8-470F-A87A-F9E092CDF7C5}">
      <dgm:prSet/>
      <dgm:spPr/>
      <dgm:t>
        <a:bodyPr/>
        <a:lstStyle/>
        <a:p>
          <a:endParaRPr lang="en-GB"/>
        </a:p>
      </dgm:t>
    </dgm:pt>
    <dgm:pt modelId="{B5288307-4EB9-4FF3-A2B2-7824DF00D2A8}">
      <dgm:prSet/>
      <dgm:spPr/>
      <dgm:t>
        <a:bodyPr/>
        <a:lstStyle/>
        <a:p>
          <a:pPr rtl="0"/>
          <a:r>
            <a:rPr lang="en-GB" b="0" baseline="0" dirty="0" smtClean="0">
              <a:latin typeface="Segoe UI Light" panose="020B0502040204020203" pitchFamily="34" charset="0"/>
            </a:rPr>
            <a:t>The F# community is very “self-empowered”</a:t>
          </a:r>
        </a:p>
      </dgm:t>
    </dgm:pt>
    <dgm:pt modelId="{CDEF82C4-1838-46B0-8B1F-6DF1AFAD8D16}" type="parTrans" cxnId="{4930BE42-1468-4BBD-879D-3F43DDD2D45A}">
      <dgm:prSet/>
      <dgm:spPr/>
      <dgm:t>
        <a:bodyPr/>
        <a:lstStyle/>
        <a:p>
          <a:endParaRPr lang="en-GB"/>
        </a:p>
      </dgm:t>
    </dgm:pt>
    <dgm:pt modelId="{50B2E2E4-5871-4666-840A-24EBF8275690}" type="sibTrans" cxnId="{4930BE42-1468-4BBD-879D-3F43DDD2D45A}">
      <dgm:prSet/>
      <dgm:spPr/>
      <dgm:t>
        <a:bodyPr/>
        <a:lstStyle/>
        <a:p>
          <a:endParaRPr lang="en-GB"/>
        </a:p>
      </dgm:t>
    </dgm:pt>
    <dgm:pt modelId="{E57BB202-9091-4158-8EAE-95A0444981A3}">
      <dgm:prSet/>
      <dgm:spPr/>
      <dgm:t>
        <a:bodyPr/>
        <a:lstStyle/>
        <a:p>
          <a:r>
            <a:rPr lang="en-GB" b="0" u="none" baseline="0" dirty="0" smtClean="0">
              <a:latin typeface="Segoe UI Light" panose="020B0502040204020203" pitchFamily="34" charset="0"/>
            </a:rPr>
            <a:t>fsharp.org</a:t>
          </a:r>
          <a:endParaRPr lang="en-GB" b="0" u="none" dirty="0"/>
        </a:p>
      </dgm:t>
    </dgm:pt>
    <dgm:pt modelId="{BACDC0ED-BEA1-4193-957E-98357533EE11}" type="parTrans" cxnId="{3D1A1651-3618-4B95-ADDD-98D68F148B2B}">
      <dgm:prSet/>
      <dgm:spPr/>
      <dgm:t>
        <a:bodyPr/>
        <a:lstStyle/>
        <a:p>
          <a:endParaRPr lang="en-GB"/>
        </a:p>
      </dgm:t>
    </dgm:pt>
    <dgm:pt modelId="{7348227B-851A-4A99-BE8D-379BC491C0E5}" type="sibTrans" cxnId="{3D1A1651-3618-4B95-ADDD-98D68F148B2B}">
      <dgm:prSet/>
      <dgm:spPr/>
      <dgm:t>
        <a:bodyPr/>
        <a:lstStyle/>
        <a:p>
          <a:endParaRPr lang="en-GB"/>
        </a:p>
      </dgm:t>
    </dgm:pt>
    <dgm:pt modelId="{E1413EAF-C3C0-4A6E-9039-2BB01ED50B55}">
      <dgm:prSet/>
      <dgm:spPr/>
      <dgm:t>
        <a:bodyPr/>
        <a:lstStyle/>
        <a:p>
          <a:pPr rtl="0"/>
          <a:r>
            <a:rPr lang="en-GB" dirty="0" smtClean="0">
              <a:latin typeface="Segoe UI Light" panose="020B0502040204020203" pitchFamily="34" charset="0"/>
            </a:rPr>
            <a:t>The Visual F# Tools are Microsoft’s </a:t>
          </a:r>
          <a:r>
            <a:rPr lang="en-GB" b="0" u="none" dirty="0" smtClean="0">
              <a:latin typeface="Segoe UI Light" panose="020B0502040204020203" pitchFamily="34" charset="0"/>
            </a:rPr>
            <a:t>professional</a:t>
          </a:r>
          <a:r>
            <a:rPr lang="en-GB" dirty="0" smtClean="0">
              <a:latin typeface="Segoe UI Light" panose="020B0502040204020203" pitchFamily="34" charset="0"/>
            </a:rPr>
            <a:t> tools for Windows and Azure</a:t>
          </a:r>
        </a:p>
      </dgm:t>
    </dgm:pt>
    <dgm:pt modelId="{C8412A62-C25C-476B-A021-5AA71FFD2AC3}" type="parTrans" cxnId="{D964ECAD-E124-43D3-A979-F43A1EDFA96C}">
      <dgm:prSet/>
      <dgm:spPr/>
      <dgm:t>
        <a:bodyPr/>
        <a:lstStyle/>
        <a:p>
          <a:endParaRPr lang="en-GB"/>
        </a:p>
      </dgm:t>
    </dgm:pt>
    <dgm:pt modelId="{31189D48-8CF0-4852-8D46-275C351BC8C3}" type="sibTrans" cxnId="{D964ECAD-E124-43D3-A979-F43A1EDFA96C}">
      <dgm:prSet/>
      <dgm:spPr/>
      <dgm:t>
        <a:bodyPr/>
        <a:lstStyle/>
        <a:p>
          <a:endParaRPr lang="en-GB"/>
        </a:p>
      </dgm:t>
    </dgm:pt>
    <dgm:pt modelId="{56328013-0983-4355-B5E7-5999E5FA6DA7}">
      <dgm:prSet/>
      <dgm:spPr/>
      <dgm:t>
        <a:bodyPr/>
        <a:lstStyle/>
        <a:p>
          <a:r>
            <a:rPr lang="en-GB" b="0" u="none" baseline="0" smtClean="0">
              <a:latin typeface="Segoe UI Light" panose="020B0502040204020203" pitchFamily="34" charset="0"/>
            </a:rPr>
            <a:t>Xamarin </a:t>
          </a:r>
          <a:r>
            <a:rPr lang="en-GB" b="0" u="none" baseline="0" dirty="0" smtClean="0">
              <a:latin typeface="Segoe UI Light" panose="020B0502040204020203" pitchFamily="34" charset="0"/>
            </a:rPr>
            <a:t>provide F# tools Android and iOS</a:t>
          </a:r>
          <a:endParaRPr lang="en-GB" b="0" u="none" dirty="0"/>
        </a:p>
      </dgm:t>
    </dgm:pt>
    <dgm:pt modelId="{EFBC9737-8D0D-485E-91AF-CD7CB9B4EA07}" type="parTrans" cxnId="{1241F25B-60A6-47AE-9595-97CFF126C48A}">
      <dgm:prSet/>
      <dgm:spPr/>
      <dgm:t>
        <a:bodyPr/>
        <a:lstStyle/>
        <a:p>
          <a:endParaRPr lang="en-GB"/>
        </a:p>
      </dgm:t>
    </dgm:pt>
    <dgm:pt modelId="{4070C06F-E2B9-4709-891D-6205897428C2}" type="sibTrans" cxnId="{1241F25B-60A6-47AE-9595-97CFF126C48A}">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9">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26173910-6CAB-4A25-AC9D-B4857C42D832}" type="pres">
      <dgm:prSet presAssocID="{A6AE4F78-536A-4EFD-8FEF-3AB9BE847C3E}" presName="node" presStyleLbl="node1" presStyleIdx="1" presStyleCnt="9">
        <dgm:presLayoutVars>
          <dgm:bulletEnabled val="1"/>
        </dgm:presLayoutVars>
      </dgm:prSet>
      <dgm:spPr/>
      <dgm:t>
        <a:bodyPr/>
        <a:lstStyle/>
        <a:p>
          <a:endParaRPr lang="en-GB"/>
        </a:p>
      </dgm:t>
    </dgm:pt>
    <dgm:pt modelId="{F9E7C850-122C-494B-B459-774295305840}" type="pres">
      <dgm:prSet presAssocID="{7B4AB1C7-4341-4327-911B-758C48852598}" presName="sibTrans" presStyleCnt="0"/>
      <dgm:spPr/>
      <dgm:t>
        <a:bodyPr/>
        <a:lstStyle/>
        <a:p>
          <a:endParaRPr lang="en-GB"/>
        </a:p>
      </dgm:t>
    </dgm:pt>
    <dgm:pt modelId="{D3EB88B9-0AA2-4E01-A4D0-65EDC49182AA}" type="pres">
      <dgm:prSet presAssocID="{E57BB202-9091-4158-8EAE-95A0444981A3}" presName="node" presStyleLbl="node1" presStyleIdx="2" presStyleCnt="9">
        <dgm:presLayoutVars>
          <dgm:bulletEnabled val="1"/>
        </dgm:presLayoutVars>
      </dgm:prSet>
      <dgm:spPr/>
      <dgm:t>
        <a:bodyPr/>
        <a:lstStyle/>
        <a:p>
          <a:endParaRPr lang="en-GB"/>
        </a:p>
      </dgm:t>
    </dgm:pt>
    <dgm:pt modelId="{4467A08A-3231-4DFB-B081-541EF5E2182F}" type="pres">
      <dgm:prSet presAssocID="{7348227B-851A-4A99-BE8D-379BC491C0E5}" presName="sibTrans" presStyleCnt="0"/>
      <dgm:spPr/>
      <dgm:t>
        <a:bodyPr/>
        <a:lstStyle/>
        <a:p>
          <a:endParaRPr lang="en-GB"/>
        </a:p>
      </dgm:t>
    </dgm:pt>
    <dgm:pt modelId="{3BA32929-EE9C-4E0C-85E5-8B6344E85F5D}" type="pres">
      <dgm:prSet presAssocID="{56328013-0983-4355-B5E7-5999E5FA6DA7}" presName="node" presStyleLbl="node1" presStyleIdx="3" presStyleCnt="9">
        <dgm:presLayoutVars>
          <dgm:bulletEnabled val="1"/>
        </dgm:presLayoutVars>
      </dgm:prSet>
      <dgm:spPr/>
      <dgm:t>
        <a:bodyPr/>
        <a:lstStyle/>
        <a:p>
          <a:endParaRPr lang="en-GB"/>
        </a:p>
      </dgm:t>
    </dgm:pt>
    <dgm:pt modelId="{F2A8E036-9CE7-4747-A060-62F0FFDE8BCC}" type="pres">
      <dgm:prSet presAssocID="{4070C06F-E2B9-4709-891D-6205897428C2}" presName="sibTrans" presStyleCnt="0"/>
      <dgm:spPr/>
      <dgm:t>
        <a:bodyPr/>
        <a:lstStyle/>
        <a:p>
          <a:endParaRPr lang="en-GB"/>
        </a:p>
      </dgm:t>
    </dgm:pt>
    <dgm:pt modelId="{EEABEB6C-F727-47C6-9ED2-69321E699B00}" type="pres">
      <dgm:prSet presAssocID="{E1413EAF-C3C0-4A6E-9039-2BB01ED50B55}" presName="node" presStyleLbl="node1" presStyleIdx="4" presStyleCnt="9">
        <dgm:presLayoutVars>
          <dgm:bulletEnabled val="1"/>
        </dgm:presLayoutVars>
      </dgm:prSet>
      <dgm:spPr/>
      <dgm:t>
        <a:bodyPr/>
        <a:lstStyle/>
        <a:p>
          <a:endParaRPr lang="en-GB"/>
        </a:p>
      </dgm:t>
    </dgm:pt>
    <dgm:pt modelId="{7740FB65-038F-4D0E-90E1-89CE3209C342}" type="pres">
      <dgm:prSet presAssocID="{31189D48-8CF0-4852-8D46-275C351BC8C3}" presName="sibTrans" presStyleCnt="0"/>
      <dgm:spPr/>
      <dgm:t>
        <a:bodyPr/>
        <a:lstStyle/>
        <a:p>
          <a:endParaRPr lang="en-GB"/>
        </a:p>
      </dgm:t>
    </dgm:pt>
    <dgm:pt modelId="{EFEE37CB-8353-4BE7-B437-3CC87860D94D}" type="pres">
      <dgm:prSet presAssocID="{3869B0B3-C26C-4A22-9117-C6E016928014}" presName="node" presStyleLbl="node1" presStyleIdx="5" presStyleCnt="9">
        <dgm:presLayoutVars>
          <dgm:bulletEnabled val="1"/>
        </dgm:presLayoutVars>
      </dgm:prSet>
      <dgm:spPr/>
      <dgm:t>
        <a:bodyPr/>
        <a:lstStyle/>
        <a:p>
          <a:endParaRPr lang="en-GB"/>
        </a:p>
      </dgm:t>
    </dgm:pt>
    <dgm:pt modelId="{57663CE2-3598-4E82-BA9D-797927CC331F}" type="pres">
      <dgm:prSet presAssocID="{797E255E-CDA6-4A5D-89D8-D0A811593FF7}" presName="sibTrans" presStyleCnt="0"/>
      <dgm:spPr/>
      <dgm:t>
        <a:bodyPr/>
        <a:lstStyle/>
        <a:p>
          <a:endParaRPr lang="en-GB"/>
        </a:p>
      </dgm:t>
    </dgm:pt>
    <dgm:pt modelId="{1186CC94-DC70-4D57-A77D-37EDB4FD06E7}" type="pres">
      <dgm:prSet presAssocID="{8876AE51-7D57-4B62-A5B5-787005D2FA85}" presName="node" presStyleLbl="node1" presStyleIdx="6" presStyleCnt="9">
        <dgm:presLayoutVars>
          <dgm:bulletEnabled val="1"/>
        </dgm:presLayoutVars>
      </dgm:prSet>
      <dgm:spPr/>
      <dgm:t>
        <a:bodyPr/>
        <a:lstStyle/>
        <a:p>
          <a:endParaRPr lang="en-GB"/>
        </a:p>
      </dgm:t>
    </dgm:pt>
    <dgm:pt modelId="{9A64EB8B-CE9D-46B9-898F-A74A7D3C79C4}" type="pres">
      <dgm:prSet presAssocID="{FED8E5D6-AEE2-4A91-9D8A-792210C27CDF}" presName="sibTrans" presStyleCnt="0"/>
      <dgm:spPr/>
      <dgm:t>
        <a:bodyPr/>
        <a:lstStyle/>
        <a:p>
          <a:endParaRPr lang="en-GB"/>
        </a:p>
      </dgm:t>
    </dgm:pt>
    <dgm:pt modelId="{8DF07D46-6FCE-4D78-BE30-6F59EF76CF27}" type="pres">
      <dgm:prSet presAssocID="{B5288307-4EB9-4FF3-A2B2-7824DF00D2A8}" presName="node" presStyleLbl="node1" presStyleIdx="7" presStyleCnt="9">
        <dgm:presLayoutVars>
          <dgm:bulletEnabled val="1"/>
        </dgm:presLayoutVars>
      </dgm:prSet>
      <dgm:spPr/>
      <dgm:t>
        <a:bodyPr/>
        <a:lstStyle/>
        <a:p>
          <a:endParaRPr lang="en-GB"/>
        </a:p>
      </dgm:t>
    </dgm:pt>
    <dgm:pt modelId="{37E690A2-A32D-4DD3-8C44-F357422629CB}" type="pres">
      <dgm:prSet presAssocID="{50B2E2E4-5871-4666-840A-24EBF8275690}" presName="sibTrans" presStyleCnt="0"/>
      <dgm:spPr/>
      <dgm:t>
        <a:bodyPr/>
        <a:lstStyle/>
        <a:p>
          <a:endParaRPr lang="en-GB"/>
        </a:p>
      </dgm:t>
    </dgm:pt>
    <dgm:pt modelId="{C74EC330-05F3-47AC-A5BF-0DC71ACE6964}" type="pres">
      <dgm:prSet presAssocID="{01DAB278-5C8C-4E71-8FFB-19B6D16E0324}" presName="node" presStyleLbl="node1" presStyleIdx="8" presStyleCnt="9">
        <dgm:presLayoutVars>
          <dgm:bulletEnabled val="1"/>
        </dgm:presLayoutVars>
      </dgm:prSet>
      <dgm:spPr/>
      <dgm:t>
        <a:bodyPr/>
        <a:lstStyle/>
        <a:p>
          <a:endParaRPr lang="en-GB"/>
        </a:p>
      </dgm:t>
    </dgm:pt>
  </dgm:ptLst>
  <dgm:cxnLst>
    <dgm:cxn modelId="{BE4C548B-2547-4939-9826-779266C2C439}" type="presOf" srcId="{01DAB278-5C8C-4E71-8FFB-19B6D16E0324}" destId="{C74EC330-05F3-47AC-A5BF-0DC71ACE6964}" srcOrd="0" destOrd="0" presId="urn:microsoft.com/office/officeart/2005/8/layout/default"/>
    <dgm:cxn modelId="{F3F1A111-BEDB-4B82-A7E8-F893E37C4038}" type="presOf" srcId="{E57BB202-9091-4158-8EAE-95A0444981A3}" destId="{D3EB88B9-0AA2-4E01-A4D0-65EDC49182AA}" srcOrd="0" destOrd="0" presId="urn:microsoft.com/office/officeart/2005/8/layout/default"/>
    <dgm:cxn modelId="{1F2EEB47-7F0F-4650-96DA-ECAE97B33565}" type="presOf" srcId="{99DDF2FC-920D-4C4D-9879-581E042ED7BA}" destId="{5DBDC61F-9554-4F83-A359-6FE8F2984F77}" srcOrd="0" destOrd="0" presId="urn:microsoft.com/office/officeart/2005/8/layout/default"/>
    <dgm:cxn modelId="{B4666C61-557F-4863-AA11-342A8ABE24F7}" type="presOf" srcId="{34E93DDE-D099-4CA2-863C-7319E600DBE4}" destId="{84BBAD3E-47E3-429D-AF91-8056E7C916A7}" srcOrd="0" destOrd="0" presId="urn:microsoft.com/office/officeart/2005/8/layout/default"/>
    <dgm:cxn modelId="{77852B2E-1787-4475-A185-FAF5D1BED382}" type="presOf" srcId="{A6AE4F78-536A-4EFD-8FEF-3AB9BE847C3E}" destId="{26173910-6CAB-4A25-AC9D-B4857C42D832}" srcOrd="0" destOrd="0" presId="urn:microsoft.com/office/officeart/2005/8/layout/default"/>
    <dgm:cxn modelId="{7F2AE4CD-45AE-4E9F-9DFC-F4C93045BF9F}" type="presOf" srcId="{3869B0B3-C26C-4A22-9117-C6E016928014}" destId="{EFEE37CB-8353-4BE7-B437-3CC87860D94D}" srcOrd="0" destOrd="0" presId="urn:microsoft.com/office/officeart/2005/8/layout/default"/>
    <dgm:cxn modelId="{66072AA2-A38D-484B-BBEC-64DA1E1534A2}" type="presOf" srcId="{E1413EAF-C3C0-4A6E-9039-2BB01ED50B55}" destId="{EEABEB6C-F727-47C6-9ED2-69321E699B00}" srcOrd="0" destOrd="0" presId="urn:microsoft.com/office/officeart/2005/8/layout/default"/>
    <dgm:cxn modelId="{F2092A47-E6C2-4A90-9F92-1123D3972512}" type="presOf" srcId="{B5288307-4EB9-4FF3-A2B2-7824DF00D2A8}" destId="{8DF07D46-6FCE-4D78-BE30-6F59EF76CF27}" srcOrd="0" destOrd="0" presId="urn:microsoft.com/office/officeart/2005/8/layout/default"/>
    <dgm:cxn modelId="{1241F25B-60A6-47AE-9595-97CFF126C48A}" srcId="{34E93DDE-D099-4CA2-863C-7319E600DBE4}" destId="{56328013-0983-4355-B5E7-5999E5FA6DA7}" srcOrd="3" destOrd="0" parTransId="{EFBC9737-8D0D-485E-91AF-CD7CB9B4EA07}" sibTransId="{4070C06F-E2B9-4709-891D-6205897428C2}"/>
    <dgm:cxn modelId="{4930BE42-1468-4BBD-879D-3F43DDD2D45A}" srcId="{34E93DDE-D099-4CA2-863C-7319E600DBE4}" destId="{B5288307-4EB9-4FF3-A2B2-7824DF00D2A8}" srcOrd="7" destOrd="0" parTransId="{CDEF82C4-1838-46B0-8B1F-6DF1AFAD8D16}" sibTransId="{50B2E2E4-5871-4666-840A-24EBF8275690}"/>
    <dgm:cxn modelId="{30641A68-CCE8-470F-A87A-F9E092CDF7C5}" srcId="{34E93DDE-D099-4CA2-863C-7319E600DBE4}" destId="{A6AE4F78-536A-4EFD-8FEF-3AB9BE847C3E}" srcOrd="1" destOrd="0" parTransId="{669210DB-9EBE-4622-A4F2-83CB00A75AF2}" sibTransId="{7B4AB1C7-4341-4327-911B-758C48852598}"/>
    <dgm:cxn modelId="{FA051419-CB1B-46A2-ABFC-9DC855266E37}" srcId="{34E93DDE-D099-4CA2-863C-7319E600DBE4}" destId="{3869B0B3-C26C-4A22-9117-C6E016928014}" srcOrd="5" destOrd="0" parTransId="{16D56DCA-7331-4EBD-AA8E-1517B18ED81A}" sibTransId="{797E255E-CDA6-4A5D-89D8-D0A811593FF7}"/>
    <dgm:cxn modelId="{682403F9-90BD-49A3-9D83-7DD09AEE37C5}" type="presOf" srcId="{56328013-0983-4355-B5E7-5999E5FA6DA7}" destId="{3BA32929-EE9C-4E0C-85E5-8B6344E85F5D}" srcOrd="0" destOrd="0" presId="urn:microsoft.com/office/officeart/2005/8/layout/default"/>
    <dgm:cxn modelId="{9D234800-C52E-4966-92C1-12EC3C34CF77}" type="presOf" srcId="{8876AE51-7D57-4B62-A5B5-787005D2FA85}" destId="{1186CC94-DC70-4D57-A77D-37EDB4FD06E7}" srcOrd="0" destOrd="0" presId="urn:microsoft.com/office/officeart/2005/8/layout/default"/>
    <dgm:cxn modelId="{C861BE4C-C6AD-4C55-9EAA-D6BF276F839E}" srcId="{34E93DDE-D099-4CA2-863C-7319E600DBE4}" destId="{01DAB278-5C8C-4E71-8FFB-19B6D16E0324}" srcOrd="8" destOrd="0" parTransId="{4B09FCB9-E8C7-43C1-A366-115553E54408}" sibTransId="{D1C7220A-C795-4BE4-A429-A7EE38026E9D}"/>
    <dgm:cxn modelId="{76A3F227-4278-4744-A7F5-E24077987939}" srcId="{34E93DDE-D099-4CA2-863C-7319E600DBE4}" destId="{8876AE51-7D57-4B62-A5B5-787005D2FA85}" srcOrd="6" destOrd="0" parTransId="{35C921C9-8E3C-46C0-86C5-9E55AF898589}" sibTransId="{FED8E5D6-AEE2-4A91-9D8A-792210C27CDF}"/>
    <dgm:cxn modelId="{7FA12739-6119-4CCB-B338-9564E39FC446}" srcId="{34E93DDE-D099-4CA2-863C-7319E600DBE4}" destId="{99DDF2FC-920D-4C4D-9879-581E042ED7BA}" srcOrd="0" destOrd="0" parTransId="{EDBBF7CC-4D1D-4EDD-B9E3-9266AC4669D3}" sibTransId="{E1578FFA-F8D4-48C3-B907-9BA312267A07}"/>
    <dgm:cxn modelId="{3D1A1651-3618-4B95-ADDD-98D68F148B2B}" srcId="{34E93DDE-D099-4CA2-863C-7319E600DBE4}" destId="{E57BB202-9091-4158-8EAE-95A0444981A3}" srcOrd="2" destOrd="0" parTransId="{BACDC0ED-BEA1-4193-957E-98357533EE11}" sibTransId="{7348227B-851A-4A99-BE8D-379BC491C0E5}"/>
    <dgm:cxn modelId="{D964ECAD-E124-43D3-A979-F43A1EDFA96C}" srcId="{34E93DDE-D099-4CA2-863C-7319E600DBE4}" destId="{E1413EAF-C3C0-4A6E-9039-2BB01ED50B55}" srcOrd="4" destOrd="0" parTransId="{C8412A62-C25C-476B-A021-5AA71FFD2AC3}" sibTransId="{31189D48-8CF0-4852-8D46-275C351BC8C3}"/>
    <dgm:cxn modelId="{26C6269E-698A-45AF-AED7-6B6761BCF2FC}" type="presParOf" srcId="{84BBAD3E-47E3-429D-AF91-8056E7C916A7}" destId="{5DBDC61F-9554-4F83-A359-6FE8F2984F77}" srcOrd="0" destOrd="0" presId="urn:microsoft.com/office/officeart/2005/8/layout/default"/>
    <dgm:cxn modelId="{FF54B563-ED2C-46DB-BC68-22B249181843}" type="presParOf" srcId="{84BBAD3E-47E3-429D-AF91-8056E7C916A7}" destId="{8434AF5F-A31D-4FF4-8F5A-458E6D8F3588}" srcOrd="1" destOrd="0" presId="urn:microsoft.com/office/officeart/2005/8/layout/default"/>
    <dgm:cxn modelId="{F433D17A-A3E1-49C8-8489-F1ED212A42B9}" type="presParOf" srcId="{84BBAD3E-47E3-429D-AF91-8056E7C916A7}" destId="{26173910-6CAB-4A25-AC9D-B4857C42D832}" srcOrd="2" destOrd="0" presId="urn:microsoft.com/office/officeart/2005/8/layout/default"/>
    <dgm:cxn modelId="{1883D029-8AB6-4B09-9C49-D445197FBEE7}" type="presParOf" srcId="{84BBAD3E-47E3-429D-AF91-8056E7C916A7}" destId="{F9E7C850-122C-494B-B459-774295305840}" srcOrd="3" destOrd="0" presId="urn:microsoft.com/office/officeart/2005/8/layout/default"/>
    <dgm:cxn modelId="{29D923DB-5EAE-4286-90F7-1822705EFDA1}" type="presParOf" srcId="{84BBAD3E-47E3-429D-AF91-8056E7C916A7}" destId="{D3EB88B9-0AA2-4E01-A4D0-65EDC49182AA}" srcOrd="4" destOrd="0" presId="urn:microsoft.com/office/officeart/2005/8/layout/default"/>
    <dgm:cxn modelId="{AB8AC37A-456A-4B7C-AADF-6C528C7F59A2}" type="presParOf" srcId="{84BBAD3E-47E3-429D-AF91-8056E7C916A7}" destId="{4467A08A-3231-4DFB-B081-541EF5E2182F}" srcOrd="5" destOrd="0" presId="urn:microsoft.com/office/officeart/2005/8/layout/default"/>
    <dgm:cxn modelId="{996BE6EB-8560-4D9D-9BED-A2CA095F6133}" type="presParOf" srcId="{84BBAD3E-47E3-429D-AF91-8056E7C916A7}" destId="{3BA32929-EE9C-4E0C-85E5-8B6344E85F5D}" srcOrd="6" destOrd="0" presId="urn:microsoft.com/office/officeart/2005/8/layout/default"/>
    <dgm:cxn modelId="{DB873172-78B7-4748-98EE-36E3FBCC729B}" type="presParOf" srcId="{84BBAD3E-47E3-429D-AF91-8056E7C916A7}" destId="{F2A8E036-9CE7-4747-A060-62F0FFDE8BCC}" srcOrd="7" destOrd="0" presId="urn:microsoft.com/office/officeart/2005/8/layout/default"/>
    <dgm:cxn modelId="{6C5BD4DA-5708-434F-BE84-AA438F8EF920}" type="presParOf" srcId="{84BBAD3E-47E3-429D-AF91-8056E7C916A7}" destId="{EEABEB6C-F727-47C6-9ED2-69321E699B00}" srcOrd="8" destOrd="0" presId="urn:microsoft.com/office/officeart/2005/8/layout/default"/>
    <dgm:cxn modelId="{EF1F6F02-5545-44F5-AE14-0FD3E49421B7}" type="presParOf" srcId="{84BBAD3E-47E3-429D-AF91-8056E7C916A7}" destId="{7740FB65-038F-4D0E-90E1-89CE3209C342}" srcOrd="9" destOrd="0" presId="urn:microsoft.com/office/officeart/2005/8/layout/default"/>
    <dgm:cxn modelId="{A7C3F02C-30B0-45B1-9693-35252894FB32}" type="presParOf" srcId="{84BBAD3E-47E3-429D-AF91-8056E7C916A7}" destId="{EFEE37CB-8353-4BE7-B437-3CC87860D94D}" srcOrd="10" destOrd="0" presId="urn:microsoft.com/office/officeart/2005/8/layout/default"/>
    <dgm:cxn modelId="{34E68BBA-3366-427E-82A1-467318BA01B8}" type="presParOf" srcId="{84BBAD3E-47E3-429D-AF91-8056E7C916A7}" destId="{57663CE2-3598-4E82-BA9D-797927CC331F}" srcOrd="11" destOrd="0" presId="urn:microsoft.com/office/officeart/2005/8/layout/default"/>
    <dgm:cxn modelId="{EA960614-382D-4154-BB95-5C37CF15E547}" type="presParOf" srcId="{84BBAD3E-47E3-429D-AF91-8056E7C916A7}" destId="{1186CC94-DC70-4D57-A77D-37EDB4FD06E7}" srcOrd="12" destOrd="0" presId="urn:microsoft.com/office/officeart/2005/8/layout/default"/>
    <dgm:cxn modelId="{D2C837F4-47B6-4AB6-B976-02F5060D08D9}" type="presParOf" srcId="{84BBAD3E-47E3-429D-AF91-8056E7C916A7}" destId="{9A64EB8B-CE9D-46B9-898F-A74A7D3C79C4}" srcOrd="13" destOrd="0" presId="urn:microsoft.com/office/officeart/2005/8/layout/default"/>
    <dgm:cxn modelId="{66015833-70F6-4DF6-9818-516F151C9FB1}" type="presParOf" srcId="{84BBAD3E-47E3-429D-AF91-8056E7C916A7}" destId="{8DF07D46-6FCE-4D78-BE30-6F59EF76CF27}" srcOrd="14" destOrd="0" presId="urn:microsoft.com/office/officeart/2005/8/layout/default"/>
    <dgm:cxn modelId="{EFF10627-BD64-4F3B-9895-68E313364940}" type="presParOf" srcId="{84BBAD3E-47E3-429D-AF91-8056E7C916A7}" destId="{37E690A2-A32D-4DD3-8C44-F357422629CB}" srcOrd="15" destOrd="0" presId="urn:microsoft.com/office/officeart/2005/8/layout/default"/>
    <dgm:cxn modelId="{87687E69-AA25-47B3-97F7-777604D6AAA0}" type="presParOf" srcId="{84BBAD3E-47E3-429D-AF91-8056E7C916A7}" destId="{C74EC330-05F3-47AC-A5BF-0DC71ACE696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714593" y="4596"/>
          <a:ext cx="2660307" cy="1596184"/>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GB" sz="2200" b="0" u="none" kern="1200" dirty="0" smtClean="0">
              <a:latin typeface="Segoe UI Light" panose="020B0502040204020203" pitchFamily="34" charset="0"/>
            </a:rPr>
            <a:t>F# is open, cross-platform, neutral, independent</a:t>
          </a:r>
          <a:endParaRPr lang="en-GB" sz="2200" b="0" u="none" kern="1200" dirty="0">
            <a:latin typeface="Segoe UI Light" panose="020B0502040204020203" pitchFamily="34" charset="0"/>
          </a:endParaRPr>
        </a:p>
      </dsp:txBody>
      <dsp:txXfrm>
        <a:off x="714593" y="4596"/>
        <a:ext cx="2660307" cy="1596184"/>
      </dsp:txXfrm>
    </dsp:sp>
    <dsp:sp modelId="{26173910-6CAB-4A25-AC9D-B4857C42D832}">
      <dsp:nvSpPr>
        <dsp:cNvPr id="0" name=""/>
        <dsp:cNvSpPr/>
      </dsp:nvSpPr>
      <dsp:spPr>
        <a:xfrm>
          <a:off x="3640931" y="4596"/>
          <a:ext cx="2660307" cy="1596184"/>
        </a:xfrm>
        <a:prstGeom prst="rect">
          <a:avLst/>
        </a:prstGeom>
        <a:solidFill>
          <a:schemeClr val="accent5">
            <a:hueOff val="-1405002"/>
            <a:satOff val="-2856"/>
            <a:lumOff val="-9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GB" sz="2200" b="0" u="none" kern="1200" baseline="0" dirty="0" smtClean="0">
              <a:latin typeface="Segoe UI Light" panose="020B0502040204020203" pitchFamily="34" charset="0"/>
            </a:rPr>
            <a:t>The F# language is accepting contributions</a:t>
          </a:r>
          <a:endParaRPr lang="en-GB" sz="2200" b="0" u="none" kern="1200" dirty="0"/>
        </a:p>
      </dsp:txBody>
      <dsp:txXfrm>
        <a:off x="3640931" y="4596"/>
        <a:ext cx="2660307" cy="1596184"/>
      </dsp:txXfrm>
    </dsp:sp>
    <dsp:sp modelId="{D3EB88B9-0AA2-4E01-A4D0-65EDC49182AA}">
      <dsp:nvSpPr>
        <dsp:cNvPr id="0" name=""/>
        <dsp:cNvSpPr/>
      </dsp:nvSpPr>
      <dsp:spPr>
        <a:xfrm>
          <a:off x="6567269" y="4596"/>
          <a:ext cx="2660307" cy="1596184"/>
        </a:xfrm>
        <a:prstGeom prst="rect">
          <a:avLst/>
        </a:prstGeom>
        <a:solidFill>
          <a:schemeClr val="accent5">
            <a:hueOff val="-2810004"/>
            <a:satOff val="-5713"/>
            <a:lumOff val="-196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GB" sz="2200" b="0" u="none" kern="1200" baseline="0" dirty="0" smtClean="0">
              <a:latin typeface="Segoe UI Light" panose="020B0502040204020203" pitchFamily="34" charset="0"/>
            </a:rPr>
            <a:t>fsharp.org</a:t>
          </a:r>
          <a:endParaRPr lang="en-GB" sz="2200" b="0" u="none" kern="1200" dirty="0"/>
        </a:p>
      </dsp:txBody>
      <dsp:txXfrm>
        <a:off x="6567269" y="4596"/>
        <a:ext cx="2660307" cy="1596184"/>
      </dsp:txXfrm>
    </dsp:sp>
    <dsp:sp modelId="{3BA32929-EE9C-4E0C-85E5-8B6344E85F5D}">
      <dsp:nvSpPr>
        <dsp:cNvPr id="0" name=""/>
        <dsp:cNvSpPr/>
      </dsp:nvSpPr>
      <dsp:spPr>
        <a:xfrm>
          <a:off x="714593" y="1866811"/>
          <a:ext cx="2660307" cy="1596184"/>
        </a:xfrm>
        <a:prstGeom prst="rect">
          <a:avLst/>
        </a:prstGeom>
        <a:solidFill>
          <a:schemeClr val="accent5">
            <a:hueOff val="-4215005"/>
            <a:satOff val="-8569"/>
            <a:lumOff val="-294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GB" sz="2200" b="0" u="none" kern="1200" baseline="0" smtClean="0">
              <a:latin typeface="Segoe UI Light" panose="020B0502040204020203" pitchFamily="34" charset="0"/>
            </a:rPr>
            <a:t>Xamarin </a:t>
          </a:r>
          <a:r>
            <a:rPr lang="en-GB" sz="2200" b="0" u="none" kern="1200" baseline="0" dirty="0" smtClean="0">
              <a:latin typeface="Segoe UI Light" panose="020B0502040204020203" pitchFamily="34" charset="0"/>
            </a:rPr>
            <a:t>provide F# tools Android and iOS</a:t>
          </a:r>
          <a:endParaRPr lang="en-GB" sz="2200" b="0" u="none" kern="1200" dirty="0"/>
        </a:p>
      </dsp:txBody>
      <dsp:txXfrm>
        <a:off x="714593" y="1866811"/>
        <a:ext cx="2660307" cy="1596184"/>
      </dsp:txXfrm>
    </dsp:sp>
    <dsp:sp modelId="{EEABEB6C-F727-47C6-9ED2-69321E699B00}">
      <dsp:nvSpPr>
        <dsp:cNvPr id="0" name=""/>
        <dsp:cNvSpPr/>
      </dsp:nvSpPr>
      <dsp:spPr>
        <a:xfrm>
          <a:off x="3640931" y="1866811"/>
          <a:ext cx="2660307" cy="1596184"/>
        </a:xfrm>
        <a:prstGeom prst="rect">
          <a:avLst/>
        </a:prstGeom>
        <a:solidFill>
          <a:schemeClr val="accent5">
            <a:hueOff val="-5620008"/>
            <a:satOff val="-11426"/>
            <a:lumOff val="-392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GB" sz="2200" kern="1200" dirty="0" smtClean="0">
              <a:latin typeface="Segoe UI Light" panose="020B0502040204020203" pitchFamily="34" charset="0"/>
            </a:rPr>
            <a:t>The Visual F# Tools are Microsoft’s </a:t>
          </a:r>
          <a:r>
            <a:rPr lang="en-GB" sz="2200" b="0" u="none" kern="1200" dirty="0" smtClean="0">
              <a:latin typeface="Segoe UI Light" panose="020B0502040204020203" pitchFamily="34" charset="0"/>
            </a:rPr>
            <a:t>professional</a:t>
          </a:r>
          <a:r>
            <a:rPr lang="en-GB" sz="2200" kern="1200" dirty="0" smtClean="0">
              <a:latin typeface="Segoe UI Light" panose="020B0502040204020203" pitchFamily="34" charset="0"/>
            </a:rPr>
            <a:t> tools for Windows and Azure</a:t>
          </a:r>
        </a:p>
      </dsp:txBody>
      <dsp:txXfrm>
        <a:off x="3640931" y="1866811"/>
        <a:ext cx="2660307" cy="1596184"/>
      </dsp:txXfrm>
    </dsp:sp>
    <dsp:sp modelId="{EFEE37CB-8353-4BE7-B437-3CC87860D94D}">
      <dsp:nvSpPr>
        <dsp:cNvPr id="0" name=""/>
        <dsp:cNvSpPr/>
      </dsp:nvSpPr>
      <dsp:spPr>
        <a:xfrm>
          <a:off x="6567269" y="1866811"/>
          <a:ext cx="2660307" cy="1596184"/>
        </a:xfrm>
        <a:prstGeom prst="rect">
          <a:avLst/>
        </a:prstGeom>
        <a:solidFill>
          <a:schemeClr val="accent5">
            <a:hueOff val="-7025010"/>
            <a:satOff val="-14282"/>
            <a:lumOff val="-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GB" sz="2200" b="0" u="none" kern="1200" smtClean="0">
              <a:latin typeface="Segoe UI Light" panose="020B0502040204020203" pitchFamily="34" charset="0"/>
            </a:rPr>
            <a:t>Debian </a:t>
          </a:r>
          <a:r>
            <a:rPr lang="en-GB" sz="2200" b="0" u="none" kern="1200" dirty="0" smtClean="0">
              <a:latin typeface="Segoe UI Light" panose="020B0502040204020203" pitchFamily="34" charset="0"/>
            </a:rPr>
            <a:t>packages, Docker containers and more for Linux</a:t>
          </a:r>
          <a:endParaRPr lang="en-GB" sz="2200" b="0" u="none" kern="1200" dirty="0">
            <a:latin typeface="Segoe UI Light" panose="020B0502040204020203" pitchFamily="34" charset="0"/>
          </a:endParaRPr>
        </a:p>
      </dsp:txBody>
      <dsp:txXfrm>
        <a:off x="6567269" y="1866811"/>
        <a:ext cx="2660307" cy="1596184"/>
      </dsp:txXfrm>
    </dsp:sp>
    <dsp:sp modelId="{1186CC94-DC70-4D57-A77D-37EDB4FD06E7}">
      <dsp:nvSpPr>
        <dsp:cNvPr id="0" name=""/>
        <dsp:cNvSpPr/>
      </dsp:nvSpPr>
      <dsp:spPr>
        <a:xfrm>
          <a:off x="714593" y="3729026"/>
          <a:ext cx="2660307" cy="1596184"/>
        </a:xfrm>
        <a:prstGeom prst="rect">
          <a:avLst/>
        </a:prstGeom>
        <a:solidFill>
          <a:schemeClr val="accent5">
            <a:hueOff val="-8430011"/>
            <a:satOff val="-17139"/>
            <a:lumOff val="-588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GB" sz="2200" b="0" kern="1200" baseline="0" dirty="0" smtClean="0">
              <a:latin typeface="Segoe UI Light" panose="020B0502040204020203" pitchFamily="34" charset="0"/>
            </a:rPr>
            <a:t>The F# Compiler Service powers many other tools</a:t>
          </a:r>
          <a:endParaRPr lang="en-GB" sz="2200" kern="1200" dirty="0"/>
        </a:p>
      </dsp:txBody>
      <dsp:txXfrm>
        <a:off x="714593" y="3729026"/>
        <a:ext cx="2660307" cy="1596184"/>
      </dsp:txXfrm>
    </dsp:sp>
    <dsp:sp modelId="{8DF07D46-6FCE-4D78-BE30-6F59EF76CF27}">
      <dsp:nvSpPr>
        <dsp:cNvPr id="0" name=""/>
        <dsp:cNvSpPr/>
      </dsp:nvSpPr>
      <dsp:spPr>
        <a:xfrm>
          <a:off x="3640931" y="3729026"/>
          <a:ext cx="2660307" cy="1596184"/>
        </a:xfrm>
        <a:prstGeom prst="rect">
          <a:avLst/>
        </a:prstGeom>
        <a:solidFill>
          <a:schemeClr val="accent5">
            <a:hueOff val="-9835013"/>
            <a:satOff val="-19995"/>
            <a:lumOff val="-686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GB" sz="2200" b="0" kern="1200" baseline="0" dirty="0" smtClean="0">
              <a:latin typeface="Segoe UI Light" panose="020B0502040204020203" pitchFamily="34" charset="0"/>
            </a:rPr>
            <a:t>The F# community is very “self-empowered”</a:t>
          </a:r>
        </a:p>
      </dsp:txBody>
      <dsp:txXfrm>
        <a:off x="3640931" y="3729026"/>
        <a:ext cx="2660307" cy="1596184"/>
      </dsp:txXfrm>
    </dsp:sp>
    <dsp:sp modelId="{C74EC330-05F3-47AC-A5BF-0DC71ACE6964}">
      <dsp:nvSpPr>
        <dsp:cNvPr id="0" name=""/>
        <dsp:cNvSpPr/>
      </dsp:nvSpPr>
      <dsp:spPr>
        <a:xfrm>
          <a:off x="6567269" y="3729026"/>
          <a:ext cx="2660307" cy="1596184"/>
        </a:xfrm>
        <a:prstGeom prst="rect">
          <a:avLst/>
        </a:prstGeom>
        <a:solidFill>
          <a:schemeClr val="accent5">
            <a:hueOff val="-11240015"/>
            <a:satOff val="-22852"/>
            <a:lumOff val="-78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GB" sz="2200" b="0" u="none" kern="1200" dirty="0" smtClean="0">
              <a:latin typeface="Segoe UI Light" panose="020B0502040204020203" pitchFamily="34" charset="0"/>
            </a:rPr>
            <a:t>F# 4.0 now complete</a:t>
          </a:r>
          <a:r>
            <a:rPr lang="en-GB" sz="2200" b="0" u="none" kern="1200" dirty="0" smtClean="0">
              <a:latin typeface="Segoe UI Light" panose="020B0502040204020203" pitchFamily="34" charset="0"/>
            </a:rPr>
            <a:t>! On to F# </a:t>
          </a:r>
          <a:r>
            <a:rPr lang="en-GB" sz="2200" b="0" u="none" kern="1200" dirty="0" err="1" smtClean="0">
              <a:latin typeface="Segoe UI Light" panose="020B0502040204020203" pitchFamily="34" charset="0"/>
            </a:rPr>
            <a:t>vNext</a:t>
          </a:r>
          <a:r>
            <a:rPr lang="en-GB" sz="2200" b="0" u="none" kern="1200" dirty="0" smtClean="0">
              <a:latin typeface="Segoe UI Light" panose="020B0502040204020203" pitchFamily="34" charset="0"/>
            </a:rPr>
            <a:t>!</a:t>
          </a:r>
          <a:endParaRPr lang="en-GB" sz="2200" kern="1200" dirty="0">
            <a:latin typeface="Segoe UI Light" panose="020B0502040204020203" pitchFamily="34" charset="0"/>
          </a:endParaRPr>
        </a:p>
      </dsp:txBody>
      <dsp:txXfrm>
        <a:off x="6567269" y="3729026"/>
        <a:ext cx="2660307" cy="159618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3/4/2016</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3/4/2016</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1110064" rtl="0" eaLnBrk="1" latinLnBrk="0" hangingPunct="1">
      <a:lnSpc>
        <a:spcPct val="90000"/>
      </a:lnSpc>
      <a:spcAft>
        <a:spcPts val="405"/>
      </a:spcAft>
      <a:defRPr sz="1100" kern="1200">
        <a:solidFill>
          <a:schemeClr val="tx1"/>
        </a:solidFill>
        <a:latin typeface="Segoe UI" pitchFamily="34" charset="0"/>
        <a:ea typeface="+mn-ea"/>
        <a:cs typeface="+mn-cs"/>
      </a:defRPr>
    </a:lvl1pPr>
    <a:lvl2pPr marL="258564" indent="-128479" algn="l" defTabSz="1110064"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2pPr>
    <a:lvl3pPr marL="398285" indent="-139724" algn="l" defTabSz="1110064"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3pPr>
    <a:lvl4pPr marL="586188" indent="-178262" algn="l" defTabSz="1110064"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4pPr>
    <a:lvl5pPr marL="746781" indent="-139724" algn="l" defTabSz="1110064"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5pPr>
    <a:lvl6pPr marL="2775153" algn="l" defTabSz="1110064" rtl="0" eaLnBrk="1" latinLnBrk="0" hangingPunct="1">
      <a:defRPr sz="1500" kern="1200">
        <a:solidFill>
          <a:schemeClr val="tx1"/>
        </a:solidFill>
        <a:latin typeface="+mn-lt"/>
        <a:ea typeface="+mn-ea"/>
        <a:cs typeface="+mn-cs"/>
      </a:defRPr>
    </a:lvl6pPr>
    <a:lvl7pPr marL="3330177" algn="l" defTabSz="1110064" rtl="0" eaLnBrk="1" latinLnBrk="0" hangingPunct="1">
      <a:defRPr sz="1500" kern="1200">
        <a:solidFill>
          <a:schemeClr val="tx1"/>
        </a:solidFill>
        <a:latin typeface="+mn-lt"/>
        <a:ea typeface="+mn-ea"/>
        <a:cs typeface="+mn-cs"/>
      </a:defRPr>
    </a:lvl7pPr>
    <a:lvl8pPr marL="3885207" algn="l" defTabSz="1110064" rtl="0" eaLnBrk="1" latinLnBrk="0" hangingPunct="1">
      <a:defRPr sz="1500" kern="1200">
        <a:solidFill>
          <a:schemeClr val="tx1"/>
        </a:solidFill>
        <a:latin typeface="+mn-lt"/>
        <a:ea typeface="+mn-ea"/>
        <a:cs typeface="+mn-cs"/>
      </a:defRPr>
    </a:lvl8pPr>
    <a:lvl9pPr marL="4440235" algn="l" defTabSz="1110064" rtl="0" eaLnBrk="1" latinLnBrk="0" hangingPunct="1">
      <a:defRPr sz="15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9.xml"/><Relationship Id="rId4" Type="http://schemas.openxmlformats.org/officeDocument/2006/relationships/image" Target="../media/image10.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9.xml"/><Relationship Id="rId4" Type="http://schemas.openxmlformats.org/officeDocument/2006/relationships/image" Target="../media/image10.pn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1.xml"/><Relationship Id="rId4" Type="http://schemas.openxmlformats.org/officeDocument/2006/relationships/image" Target="../media/image10.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1.xml"/><Relationship Id="rId4" Type="http://schemas.openxmlformats.org/officeDocument/2006/relationships/image" Target="../media/image10.png"/></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2.xml"/><Relationship Id="rId4" Type="http://schemas.openxmlformats.org/officeDocument/2006/relationships/image" Target="../media/image10.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10.png"/></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14.xml"/><Relationship Id="rId4" Type="http://schemas.openxmlformats.org/officeDocument/2006/relationships/image" Target="../media/image16.jp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1.xml"/><Relationship Id="rId1" Type="http://schemas.openxmlformats.org/officeDocument/2006/relationships/slideMaster" Target="../slideMasters/slideMaster14.xml"/><Relationship Id="rId4" Type="http://schemas.openxmlformats.org/officeDocument/2006/relationships/image" Target="../media/image18.pn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2.xml"/><Relationship Id="rId1" Type="http://schemas.openxmlformats.org/officeDocument/2006/relationships/slideMaster" Target="../slideMasters/slideMaster14.xml"/><Relationship Id="rId4" Type="http://schemas.openxmlformats.org/officeDocument/2006/relationships/image" Target="../media/image18.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g"/><Relationship Id="rId1" Type="http://schemas.openxmlformats.org/officeDocument/2006/relationships/slideMaster" Target="../slideMasters/slideMaster14.xml"/><Relationship Id="rId4"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g"/><Relationship Id="rId1" Type="http://schemas.openxmlformats.org/officeDocument/2006/relationships/slideMaster" Target="../slideMasters/slideMaster14.xml"/><Relationship Id="rId4" Type="http://schemas.openxmlformats.org/officeDocument/2006/relationships/image" Target="../media/image18.png"/></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18.xml"/><Relationship Id="rId4" Type="http://schemas.openxmlformats.org/officeDocument/2006/relationships/image" Target="../media/image16.jp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3.xml"/><Relationship Id="rId1" Type="http://schemas.openxmlformats.org/officeDocument/2006/relationships/slideMaster" Target="../slideMasters/slideMaster18.xml"/><Relationship Id="rId4" Type="http://schemas.openxmlformats.org/officeDocument/2006/relationships/image" Target="../media/image18.pn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4.xml"/><Relationship Id="rId1" Type="http://schemas.openxmlformats.org/officeDocument/2006/relationships/slideMaster" Target="../slideMasters/slideMaster18.xml"/><Relationship Id="rId4" Type="http://schemas.openxmlformats.org/officeDocument/2006/relationships/image" Target="../media/image18.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g"/><Relationship Id="rId1" Type="http://schemas.openxmlformats.org/officeDocument/2006/relationships/slideMaster" Target="../slideMasters/slideMaster18.xml"/><Relationship Id="rId4" Type="http://schemas.openxmlformats.org/officeDocument/2006/relationships/image" Target="../media/image18.pn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g"/><Relationship Id="rId1" Type="http://schemas.openxmlformats.org/officeDocument/2006/relationships/slideMaster" Target="../slideMasters/slideMaster18.xml"/><Relationship Id="rId4" Type="http://schemas.openxmlformats.org/officeDocument/2006/relationships/image" Target="../media/image18.png"/></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19.xml"/><Relationship Id="rId4" Type="http://schemas.openxmlformats.org/officeDocument/2006/relationships/image" Target="../media/image16.jp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5.xml"/><Relationship Id="rId1" Type="http://schemas.openxmlformats.org/officeDocument/2006/relationships/slideMaster" Target="../slideMasters/slideMaster19.xml"/><Relationship Id="rId4" Type="http://schemas.openxmlformats.org/officeDocument/2006/relationships/image" Target="../media/image18.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6.xml"/><Relationship Id="rId1" Type="http://schemas.openxmlformats.org/officeDocument/2006/relationships/slideMaster" Target="../slideMasters/slideMaster19.xml"/><Relationship Id="rId4" Type="http://schemas.openxmlformats.org/officeDocument/2006/relationships/image" Target="../media/image18.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g"/><Relationship Id="rId1" Type="http://schemas.openxmlformats.org/officeDocument/2006/relationships/slideMaster" Target="../slideMasters/slideMaster19.xml"/><Relationship Id="rId4" Type="http://schemas.openxmlformats.org/officeDocument/2006/relationships/image" Target="../media/image18.pn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g"/><Relationship Id="rId1" Type="http://schemas.openxmlformats.org/officeDocument/2006/relationships/slideMaster" Target="../slideMasters/slideMaster19.xml"/><Relationship Id="rId4" Type="http://schemas.openxmlformats.org/officeDocument/2006/relationships/image" Target="../media/image18.png"/></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5031" indent="0" algn="ctr">
              <a:buNone/>
              <a:defRPr>
                <a:solidFill>
                  <a:schemeClr val="tx1">
                    <a:tint val="75000"/>
                  </a:schemeClr>
                </a:solidFill>
              </a:defRPr>
            </a:lvl2pPr>
            <a:lvl3pPr marL="1110064" indent="0" algn="ctr">
              <a:buNone/>
              <a:defRPr>
                <a:solidFill>
                  <a:schemeClr val="tx1">
                    <a:tint val="75000"/>
                  </a:schemeClr>
                </a:solidFill>
              </a:defRPr>
            </a:lvl3pPr>
            <a:lvl4pPr marL="1665089" indent="0" algn="ctr">
              <a:buNone/>
              <a:defRPr>
                <a:solidFill>
                  <a:schemeClr val="tx1">
                    <a:tint val="75000"/>
                  </a:schemeClr>
                </a:solidFill>
              </a:defRPr>
            </a:lvl4pPr>
            <a:lvl5pPr marL="2220118" indent="0" algn="ctr">
              <a:buNone/>
              <a:defRPr>
                <a:solidFill>
                  <a:schemeClr val="tx1">
                    <a:tint val="75000"/>
                  </a:schemeClr>
                </a:solidFill>
              </a:defRPr>
            </a:lvl5pPr>
            <a:lvl6pPr marL="2775153" indent="0" algn="ctr">
              <a:buNone/>
              <a:defRPr>
                <a:solidFill>
                  <a:schemeClr val="tx1">
                    <a:tint val="75000"/>
                  </a:schemeClr>
                </a:solidFill>
              </a:defRPr>
            </a:lvl6pPr>
            <a:lvl7pPr marL="3330177" indent="0" algn="ctr">
              <a:buNone/>
              <a:defRPr>
                <a:solidFill>
                  <a:schemeClr val="tx1">
                    <a:tint val="75000"/>
                  </a:schemeClr>
                </a:solidFill>
              </a:defRPr>
            </a:lvl7pPr>
            <a:lvl8pPr marL="3885207" indent="0" algn="ctr">
              <a:buNone/>
              <a:defRPr>
                <a:solidFill>
                  <a:schemeClr val="tx1">
                    <a:tint val="75000"/>
                  </a:schemeClr>
                </a:solidFill>
              </a:defRPr>
            </a:lvl8pPr>
            <a:lvl9pPr marL="4440235"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14"/>
            <a:ext cx="2004577" cy="9409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444361"/>
            <a:ext cx="11147562" cy="678646"/>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42"/>
            <a:ext cx="11147562" cy="1853244"/>
          </a:xfrm>
          <a:prstGeom prst="rect">
            <a:avLst/>
          </a:prstGeom>
        </p:spPr>
        <p:txBody>
          <a:bodyPr/>
          <a:lstStyle>
            <a:lvl1pPr marL="253514" indent="-253514">
              <a:buFont typeface="Wingdings" pitchFamily="2" charset="2"/>
              <a:buChar char=""/>
              <a:defRPr sz="3600">
                <a:solidFill>
                  <a:schemeClr val="tx1"/>
                </a:solidFill>
              </a:defRPr>
            </a:lvl1pPr>
            <a:lvl2pPr marL="461703" indent="-208197">
              <a:buFont typeface="Wingdings" pitchFamily="2" charset="2"/>
              <a:buChar char=""/>
              <a:defRPr>
                <a:solidFill>
                  <a:schemeClr val="tx1"/>
                </a:solidFill>
                <a:latin typeface="+mn-lt"/>
              </a:defRPr>
            </a:lvl2pPr>
            <a:lvl3pPr marL="661399" indent="-199697">
              <a:buFont typeface="Wingdings" pitchFamily="2" charset="2"/>
              <a:buChar char=""/>
              <a:tabLst/>
              <a:defRPr>
                <a:solidFill>
                  <a:schemeClr val="tx1"/>
                </a:solidFill>
                <a:latin typeface="+mn-lt"/>
              </a:defRPr>
            </a:lvl3pPr>
            <a:lvl4pPr marL="815775" indent="-154373">
              <a:buFont typeface="Wingdings" pitchFamily="2" charset="2"/>
              <a:buChar char=""/>
              <a:defRPr>
                <a:solidFill>
                  <a:schemeClr val="tx1"/>
                </a:solidFill>
                <a:latin typeface="+mn-lt"/>
              </a:defRPr>
            </a:lvl4pPr>
            <a:lvl5pPr marL="970153" indent="-154373">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04/03/2016</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9"/>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482832"/>
      </p:ext>
    </p:extLst>
  </p:cSld>
  <p:clrMapOvr>
    <a:masterClrMapping/>
  </p:clrMapOvr>
  <p:transition spd="slow">
    <p:push dir="u"/>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11"/>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23644187"/>
      </p:ext>
    </p:extLst>
  </p:cSld>
  <p:clrMapOvr>
    <a:masterClrMapping/>
  </p:clrMapOvr>
  <p:transition spd="slow">
    <p:push dir="u"/>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9"/>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3733842"/>
      </p:ext>
    </p:extLst>
  </p:cSld>
  <p:clrMapOvr>
    <a:masterClrMapping/>
  </p:clrMapOvr>
  <p:transition spd="slow">
    <p:push dir="u"/>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21726441"/>
      </p:ext>
    </p:extLst>
  </p:cSld>
  <p:clrMapOvr>
    <a:masterClrMapping/>
  </p:clrMapOvr>
  <p:transition spd="slow">
    <p:push dir="u"/>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947"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947"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1183708737"/>
      </p:ext>
    </p:extLst>
  </p:cSld>
  <p:clrMapOvr>
    <a:masterClrMapping/>
  </p:clrMapOvr>
  <p:transition spd="slow">
    <p:push/>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979"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40"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83" tIns="0" rIns="121883"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3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0945490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00"/>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199113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61"/>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31163124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9" y="6249663"/>
            <a:ext cx="7225287" cy="365210"/>
          </a:xfrm>
          <a:prstGeom prst="rect">
            <a:avLst/>
          </a:prstGeom>
        </p:spPr>
        <p:txBody>
          <a:bodyPr lIns="121883" tIns="60941" rIns="121883" bIns="60941"/>
          <a:lstStyle>
            <a:lvl1pPr>
              <a:defRPr/>
            </a:lvl1pPr>
          </a:lstStyle>
          <a:p>
            <a:pPr defTabSz="914211"/>
            <a:endParaRPr lang="en-GB" sz="1900">
              <a:solidFill>
                <a:srgbClr val="505050"/>
              </a:solidFill>
            </a:endParaRPr>
          </a:p>
        </p:txBody>
      </p:sp>
      <p:sp>
        <p:nvSpPr>
          <p:cNvPr id="5" name="Slide Number Placeholder 4"/>
          <p:cNvSpPr>
            <a:spLocks noGrp="1"/>
          </p:cNvSpPr>
          <p:nvPr>
            <p:ph type="sldNum" sz="quarter" idx="11"/>
          </p:nvPr>
        </p:nvSpPr>
        <p:spPr>
          <a:xfrm>
            <a:off x="0" y="1272522"/>
            <a:ext cx="710922" cy="244533"/>
          </a:xfrm>
          <a:prstGeom prst="rect">
            <a:avLst/>
          </a:prstGeom>
        </p:spPr>
        <p:txBody>
          <a:bodyPr lIns="121883" tIns="60941" rIns="121883" bIns="60941"/>
          <a:lstStyle>
            <a:lvl1pPr>
              <a:defRPr/>
            </a:lvl1pPr>
          </a:lstStyle>
          <a:p>
            <a:pPr defTabSz="914211"/>
            <a:fld id="{8BAA82A5-D41F-40B6-864A-06BCCF57D3E7}" type="slidenum">
              <a:rPr lang="en-GB" sz="1900" smtClean="0">
                <a:solidFill>
                  <a:srgbClr val="505050"/>
                </a:solidFill>
              </a:rPr>
              <a:pPr defTabSz="914211"/>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83" tIns="60941" rIns="121883" bIns="60941"/>
          <a:lstStyle>
            <a:lvl1pPr>
              <a:defRPr/>
            </a:lvl1pPr>
          </a:lstStyle>
          <a:p>
            <a:pPr defTabSz="914211"/>
            <a:endParaRPr lang="en-GB" sz="1900">
              <a:solidFill>
                <a:srgbClr val="505050"/>
              </a:solidFill>
            </a:endParaRPr>
          </a:p>
        </p:txBody>
      </p:sp>
    </p:spTree>
    <p:extLst>
      <p:ext uri="{BB962C8B-B14F-4D97-AF65-F5344CB8AC3E}">
        <p14:creationId xmlns:p14="http://schemas.microsoft.com/office/powerpoint/2010/main" val="3709976602"/>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53364428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632" y="1448135"/>
            <a:ext cx="5394258" cy="1729704"/>
          </a:xfrm>
        </p:spPr>
        <p:txBody>
          <a:bodyPr>
            <a:spAutoFit/>
          </a:bodyPr>
          <a:lstStyle>
            <a:lvl1pPr marL="260597" indent="-260597">
              <a:spcBef>
                <a:spcPts val="1070"/>
              </a:spcBef>
              <a:buClr>
                <a:schemeClr val="tx1"/>
              </a:buClr>
              <a:buFont typeface="Wingdings" pitchFamily="2" charset="2"/>
              <a:buChar char=""/>
              <a:defRPr lang="en-US" dirty="0" smtClean="0"/>
            </a:lvl1pPr>
            <a:lvl2pPr marL="464536" indent="-203946">
              <a:defRPr sz="1900">
                <a:solidFill>
                  <a:schemeClr val="tx1"/>
                </a:solidFill>
              </a:defRPr>
            </a:lvl2pPr>
            <a:lvl3pPr marL="611832" indent="-147294">
              <a:tabLst/>
              <a:defRPr sz="1900">
                <a:solidFill>
                  <a:schemeClr val="tx1"/>
                </a:solidFill>
              </a:defRPr>
            </a:lvl3pPr>
            <a:lvl4pPr marL="770454" indent="-158623">
              <a:defRPr>
                <a:solidFill>
                  <a:schemeClr val="tx1"/>
                </a:solidFill>
              </a:defRPr>
            </a:lvl4pPr>
            <a:lvl5pPr marL="917749" indent="-147294">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04/03/2016</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2348" y="1448135"/>
            <a:ext cx="5394258" cy="1729704"/>
          </a:xfrm>
        </p:spPr>
        <p:txBody>
          <a:bodyPr>
            <a:spAutoFit/>
          </a:bodyPr>
          <a:lstStyle>
            <a:lvl1pPr marL="260597" indent="-260597">
              <a:spcBef>
                <a:spcPts val="1070"/>
              </a:spcBef>
              <a:buClr>
                <a:schemeClr val="tx1"/>
              </a:buClr>
              <a:buFont typeface="Wingdings" pitchFamily="2" charset="2"/>
              <a:buChar char=""/>
              <a:defRPr>
                <a:solidFill>
                  <a:schemeClr val="tx1"/>
                </a:solidFill>
              </a:defRPr>
            </a:lvl1pPr>
            <a:lvl2pPr marL="464536" indent="-203946">
              <a:defRPr sz="1900">
                <a:solidFill>
                  <a:schemeClr val="tx1"/>
                </a:solidFill>
              </a:defRPr>
            </a:lvl2pPr>
            <a:lvl3pPr marL="611832" indent="-147294">
              <a:tabLst/>
              <a:defRPr sz="1900">
                <a:solidFill>
                  <a:schemeClr val="tx1"/>
                </a:solidFill>
              </a:defRPr>
            </a:lvl3pPr>
            <a:lvl4pPr marL="770454" indent="-158623">
              <a:defRPr>
                <a:solidFill>
                  <a:schemeClr val="tx1"/>
                </a:solidFill>
              </a:defRPr>
            </a:lvl4pPr>
            <a:lvl5pPr marL="917749" indent="-147294">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80" indent="-4031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92" indent="-3460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90" indent="-3364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467948429"/>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9376"/>
            <a:chOff x="10186018" y="534632"/>
            <a:chExt cx="1706539" cy="62653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305358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7"/>
            <a:ext cx="1631544" cy="599376"/>
            <a:chOff x="10186018" y="534632"/>
            <a:chExt cx="1706539" cy="62653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7113218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3808" algn="l"/>
              </a:tabLst>
              <a:defRPr sz="4000" baseline="0">
                <a:solidFill>
                  <a:schemeClr val="accent2"/>
                </a:solidFill>
              </a:defRPr>
            </a:lvl1pPr>
            <a:lvl2pPr marL="0" indent="0">
              <a:buNone/>
              <a:tabLst>
                <a:tab pos="7603808" algn="l"/>
              </a:tabLst>
              <a:defRPr sz="2000">
                <a:latin typeface="+mn-lt"/>
              </a:defRPr>
            </a:lvl2pPr>
            <a:lvl3pPr marL="460355" indent="-230178">
              <a:tabLst>
                <a:tab pos="7603808"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9" rIns="45719" bIns="91436" numCol="1" spcCol="0" rtlCol="0" fromWordArt="0" anchor="b" anchorCtr="0" forceAA="0" compatLnSpc="1">
            <a:prstTxWarp prst="textNoShape">
              <a:avLst/>
            </a:prstTxWarp>
            <a:noAutofit/>
          </a:bodyPr>
          <a:lstStyle/>
          <a:p>
            <a:pPr algn="ctr" defTabSz="914061"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325"/>
            <a:r>
              <a:rPr lang="en-US" sz="1900" dirty="0" smtClean="0">
                <a:solidFill>
                  <a:srgbClr val="FFFFFF"/>
                </a:solidFill>
              </a:rPr>
              <a:t>Agenda</a:t>
            </a:r>
          </a:p>
        </p:txBody>
      </p:sp>
    </p:spTree>
    <p:extLst>
      <p:ext uri="{BB962C8B-B14F-4D97-AF65-F5344CB8AC3E}">
        <p14:creationId xmlns:p14="http://schemas.microsoft.com/office/powerpoint/2010/main" val="1627353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7346"/>
            <a:chOff x="10186018" y="534632"/>
            <a:chExt cx="1706539" cy="63486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1733353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940657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72038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073346504"/>
      </p:ext>
    </p:extLst>
  </p:cSld>
  <p:clrMapOvr>
    <a:masterClrMapping/>
  </p:clrMapOvr>
  <p:transition spd="slow">
    <p:push/>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7227561"/>
      </p:ext>
    </p:extLst>
  </p:cSld>
  <p:clrMapOvr>
    <a:masterClrMapping/>
  </p:clrMapOvr>
  <p:transition spd="slow">
    <p:push/>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19403528"/>
      </p:ext>
    </p:extLst>
  </p:cSld>
  <p:clrMapOvr>
    <a:masterClrMapping/>
  </p:clrMapOvr>
  <p:transition spd="slow">
    <p:push/>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04/03/2016</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35002943"/>
      </p:ext>
    </p:extLst>
  </p:cSld>
  <p:clrMapOvr>
    <a:masterClrMapping/>
  </p:clrMapOvr>
  <p:transition spd="slow">
    <p:push dir="u"/>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02373906"/>
      </p:ext>
    </p:extLst>
  </p:cSld>
  <p:clrMapOvr>
    <a:masterClrMapping/>
  </p:clrMapOvr>
  <p:transition spd="slow">
    <p:push dir="u"/>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807107"/>
      </p:ext>
    </p:extLst>
  </p:cSld>
  <p:clrMapOvr>
    <a:masterClrMapping/>
  </p:clrMapOvr>
  <p:transition spd="slow">
    <p:push dir="u"/>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62584803"/>
      </p:ext>
    </p:extLst>
  </p:cSld>
  <p:clrMapOvr>
    <a:masterClrMapping/>
  </p:clrMapOvr>
  <p:transition spd="slow">
    <p:push dir="u"/>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53464334"/>
      </p:ext>
    </p:extLst>
  </p:cSld>
  <p:clrMapOvr>
    <a:masterClrMapping/>
  </p:clrMapOvr>
  <p:transition spd="slow">
    <p:push dir="u"/>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04470338"/>
      </p:ext>
    </p:extLst>
  </p:cSld>
  <p:clrMapOvr>
    <a:masterClrMapping/>
  </p:clrMapOvr>
  <p:transition spd="slow">
    <p:push dir="u"/>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26100351"/>
      </p:ext>
    </p:extLst>
  </p:cSld>
  <p:clrMapOvr>
    <a:masterClrMapping/>
  </p:clrMapOvr>
  <p:transition spd="slow">
    <p:push dir="u"/>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31597925"/>
      </p:ext>
    </p:extLst>
  </p:cSld>
  <p:clrMapOvr>
    <a:masterClrMapping/>
  </p:clrMapOvr>
  <p:transition spd="slow">
    <p:push dir="u"/>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12642147"/>
      </p:ext>
    </p:extLst>
  </p:cSld>
  <p:clrMapOvr>
    <a:masterClrMapping/>
  </p:clrMapOvr>
  <p:transition spd="slow">
    <p:push dir="u"/>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12495498"/>
      </p:ext>
    </p:extLst>
  </p:cSld>
  <p:clrMapOvr>
    <a:masterClrMapping/>
  </p:clrMapOvr>
  <p:transition spd="slow">
    <p:push dir="u"/>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04/03/2016</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061"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3188545587"/>
      </p:ext>
    </p:extLst>
  </p:cSld>
  <p:clrMapOvr>
    <a:masterClrMapping/>
  </p:clrMapOvr>
  <p:transition spd="slow">
    <p:push/>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609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99" tIns="0" rIns="121899"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68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253636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8737881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402058710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5" y="6249663"/>
            <a:ext cx="7225287"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
        <p:nvSpPr>
          <p:cNvPr id="5" name="Slide Number Placeholder 4"/>
          <p:cNvSpPr>
            <a:spLocks noGrp="1"/>
          </p:cNvSpPr>
          <p:nvPr>
            <p:ph type="sldNum" sz="quarter" idx="11"/>
          </p:nvPr>
        </p:nvSpPr>
        <p:spPr>
          <a:xfrm>
            <a:off x="0" y="1272518"/>
            <a:ext cx="710922" cy="244533"/>
          </a:xfrm>
          <a:prstGeom prst="rect">
            <a:avLst/>
          </a:prstGeom>
        </p:spPr>
        <p:txBody>
          <a:bodyPr lIns="121899" tIns="60949" rIns="121899" bIns="60949"/>
          <a:lstStyle>
            <a:lvl1pPr>
              <a:defRPr/>
            </a:lvl1pPr>
          </a:lstStyle>
          <a:p>
            <a:pPr defTabSz="914325"/>
            <a:fld id="{8BAA82A5-D41F-40B6-864A-06BCCF57D3E7}" type="slidenum">
              <a:rPr lang="en-GB" sz="1900">
                <a:solidFill>
                  <a:srgbClr val="505050"/>
                </a:solidFill>
              </a:rPr>
              <a:pPr defTabSz="914325"/>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Tree>
    <p:extLst>
      <p:ext uri="{BB962C8B-B14F-4D97-AF65-F5344CB8AC3E}">
        <p14:creationId xmlns:p14="http://schemas.microsoft.com/office/powerpoint/2010/main" val="662856377"/>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935032987"/>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10626000"/>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4630"/>
            <a:chOff x="10186018" y="534632"/>
            <a:chExt cx="1706539" cy="62157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9999923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8"/>
            <a:ext cx="1631544" cy="594630"/>
            <a:chOff x="10186018" y="534632"/>
            <a:chExt cx="1706539" cy="62157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6936373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2097" algn="l"/>
              </a:tabLst>
              <a:defRPr sz="3998" baseline="0">
                <a:solidFill>
                  <a:schemeClr val="accent2"/>
                </a:solidFill>
              </a:defRPr>
            </a:lvl1pPr>
            <a:lvl2pPr marL="0" indent="0">
              <a:buNone/>
              <a:tabLst>
                <a:tab pos="7602097" algn="l"/>
              </a:tabLst>
              <a:defRPr sz="1999">
                <a:latin typeface="+mn-lt"/>
              </a:defRPr>
            </a:lvl2pPr>
            <a:lvl3pPr marL="460252" indent="-230127">
              <a:tabLst>
                <a:tab pos="7602097" algn="l"/>
              </a:tabLst>
              <a:defRPr sz="1999"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9" rIns="45709" bIns="91416" numCol="1" spcCol="0" rtlCol="0" fromWordArt="0" anchor="b" anchorCtr="0" forceAA="0" compatLnSpc="1">
            <a:prstTxWarp prst="textNoShape">
              <a:avLst/>
            </a:prstTxWarp>
            <a:noAutofit/>
          </a:bodyPr>
          <a:lstStyle/>
          <a:p>
            <a:pPr algn="ctr" defTabSz="913856" fontAlgn="base">
              <a:spcBef>
                <a:spcPct val="0"/>
              </a:spcBef>
              <a:spcAft>
                <a:spcPct val="0"/>
              </a:spcAft>
            </a:pPr>
            <a:endParaRPr lang="en-US" sz="186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17531" cy="287130"/>
          </a:xfrm>
          <a:prstGeom prst="rect">
            <a:avLst/>
          </a:prstGeom>
          <a:noFill/>
        </p:spPr>
        <p:txBody>
          <a:bodyPr wrap="none" lIns="0" tIns="0" rIns="0" bIns="0" rtlCol="0">
            <a:spAutoFit/>
          </a:bodyPr>
          <a:lstStyle/>
          <a:p>
            <a:pPr defTabSz="914120"/>
            <a:r>
              <a:rPr lang="en-US" sz="1866" dirty="0" smtClean="0">
                <a:solidFill>
                  <a:srgbClr val="FFFFFF"/>
                </a:solidFill>
              </a:rPr>
              <a:t>Agenda</a:t>
            </a:r>
          </a:p>
        </p:txBody>
      </p:sp>
    </p:spTree>
    <p:extLst>
      <p:ext uri="{BB962C8B-B14F-4D97-AF65-F5344CB8AC3E}">
        <p14:creationId xmlns:p14="http://schemas.microsoft.com/office/powerpoint/2010/main" val="9464545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251" y="1448143"/>
            <a:ext cx="11150736" cy="1760889"/>
          </a:xfrm>
        </p:spPr>
        <p:txBody>
          <a:bodyPr/>
          <a:lstStyle>
            <a:lvl1pPr marL="0" indent="0">
              <a:buNone/>
              <a:defRPr sz="2900">
                <a:solidFill>
                  <a:schemeClr val="tx1"/>
                </a:solidFill>
                <a:latin typeface="Consolas" pitchFamily="49" charset="0"/>
                <a:cs typeface="Consolas" pitchFamily="49" charset="0"/>
              </a:defRPr>
            </a:lvl1pPr>
            <a:lvl2pPr marL="303086" indent="0">
              <a:buNone/>
              <a:defRPr>
                <a:solidFill>
                  <a:schemeClr val="tx1"/>
                </a:solidFill>
                <a:latin typeface="Consolas" pitchFamily="49" charset="0"/>
                <a:cs typeface="Consolas" pitchFamily="49" charset="0"/>
              </a:defRPr>
            </a:lvl2pPr>
            <a:lvl3pPr marL="511277" indent="0">
              <a:buNone/>
              <a:defRPr>
                <a:solidFill>
                  <a:schemeClr val="tx1"/>
                </a:solidFill>
                <a:latin typeface="Consolas" pitchFamily="49" charset="0"/>
                <a:cs typeface="Consolas" pitchFamily="49" charset="0"/>
              </a:defRPr>
            </a:lvl3pPr>
            <a:lvl4pPr marL="712385" indent="0">
              <a:buNone/>
              <a:defRPr>
                <a:solidFill>
                  <a:schemeClr val="tx1"/>
                </a:solidFill>
                <a:latin typeface="Consolas" pitchFamily="49" charset="0"/>
                <a:cs typeface="Consolas" pitchFamily="49" charset="0"/>
              </a:defRPr>
            </a:lvl4pPr>
            <a:lvl5pPr marL="919163"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04/03/2016</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2600"/>
            <a:chOff x="10186018" y="534632"/>
            <a:chExt cx="1706539" cy="62990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759322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7866860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2262239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800227336"/>
      </p:ext>
    </p:extLst>
  </p:cSld>
  <p:clrMapOvr>
    <a:masterClrMapping/>
  </p:clrMapOvr>
  <p:transition spd="slow">
    <p:push/>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453790100"/>
      </p:ext>
    </p:extLst>
  </p:cSld>
  <p:clrMapOvr>
    <a:masterClrMapping/>
  </p:clrMapOvr>
  <p:transition spd="slow">
    <p:push/>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860417033"/>
      </p:ext>
    </p:extLst>
  </p:cSld>
  <p:clrMapOvr>
    <a:masterClrMapping/>
  </p:clrMapOvr>
  <p:transition spd="slow">
    <p:push/>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7337829"/>
      </p:ext>
    </p:extLst>
  </p:cSld>
  <p:clrMapOvr>
    <a:masterClrMapping/>
  </p:clrMapOvr>
  <p:transition spd="slow">
    <p:push dir="u"/>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0861683"/>
      </p:ext>
    </p:extLst>
  </p:cSld>
  <p:clrMapOvr>
    <a:masterClrMapping/>
  </p:clrMapOvr>
  <p:transition spd="slow">
    <p:push dir="u"/>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672248"/>
      </p:ext>
    </p:extLst>
  </p:cSld>
  <p:clrMapOvr>
    <a:masterClrMapping/>
  </p:clrMapOvr>
  <p:transition spd="slow">
    <p:push dir="u"/>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0900246"/>
      </p:ext>
    </p:extLst>
  </p:cSld>
  <p:clrMapOvr>
    <a:masterClrMapping/>
  </p:clrMapOvr>
  <p:transition spd="slow">
    <p:push dir="u"/>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6010" y="2067247"/>
            <a:ext cx="6115228" cy="2250850"/>
          </a:xfrm>
          <a:prstGeom prst="rect">
            <a:avLst/>
          </a:prstGeom>
        </p:spPr>
      </p:pic>
      <p:sp>
        <p:nvSpPr>
          <p:cNvPr id="6" name="TextBox 5"/>
          <p:cNvSpPr txBox="1"/>
          <p:nvPr userDrawn="1"/>
        </p:nvSpPr>
        <p:spPr>
          <a:xfrm>
            <a:off x="2800726" y="6255711"/>
            <a:ext cx="6585796" cy="123111"/>
          </a:xfrm>
          <a:prstGeom prst="rect">
            <a:avLst/>
          </a:prstGeom>
          <a:noFill/>
        </p:spPr>
        <p:txBody>
          <a:bodyPr wrap="square" lIns="0" tIns="0" rIns="0" bIns="0" rtlCol="0">
            <a:spAutoFit/>
          </a:bodyPr>
          <a:lstStyle/>
          <a:p>
            <a:pPr algn="ctr" defTabSz="815743"/>
            <a:r>
              <a:rPr lang="en-GB" sz="8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776735802"/>
      </p:ext>
    </p:extLst>
  </p:cSld>
  <p:clrMapOvr>
    <a:masterClrMapping/>
  </p:clrMapOvr>
  <p:transition spd="slow">
    <p:push dir="u"/>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49982672"/>
      </p:ext>
    </p:extLst>
  </p:cSld>
  <p:clrMapOvr>
    <a:masterClrMapping/>
  </p:clrMapOvr>
  <p:transition spd="slow">
    <p:push dir="u"/>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09556913"/>
      </p:ext>
    </p:extLst>
  </p:cSld>
  <p:clrMapOvr>
    <a:masterClrMapping/>
  </p:clrMapOvr>
  <p:transition spd="slow">
    <p:push dir="u"/>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12886899"/>
      </p:ext>
    </p:extLst>
  </p:cSld>
  <p:clrMapOvr>
    <a:masterClrMapping/>
  </p:clrMapOvr>
  <p:transition spd="slow">
    <p:push dir="u"/>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73260346"/>
      </p:ext>
    </p:extLst>
  </p:cSld>
  <p:clrMapOvr>
    <a:masterClrMapping/>
  </p:clrMapOvr>
  <p:transition spd="slow">
    <p:push dir="u"/>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0334765"/>
      </p:ext>
    </p:extLst>
  </p:cSld>
  <p:clrMapOvr>
    <a:masterClrMapping/>
  </p:clrMapOvr>
  <p:transition spd="slow">
    <p:push dir="u"/>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0739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56" eaLnBrk="0" hangingPunct="0"/>
            <a:r>
              <a:rPr lang="en-US" sz="666" dirty="0">
                <a:gradFill>
                  <a:gsLst>
                    <a:gs pos="0">
                      <a:srgbClr val="FFFFFF"/>
                    </a:gs>
                    <a:gs pos="100000">
                      <a:srgbClr val="FFFFFF"/>
                    </a:gs>
                  </a:gsLst>
                  <a:lin ang="5400000" scaled="0"/>
                </a:gradFill>
                <a:cs typeface="Arial" charset="0"/>
              </a:rPr>
              <a:t>© </a:t>
            </a:r>
            <a:r>
              <a:rPr lang="en-US" sz="666" dirty="0" smtClean="0">
                <a:gradFill>
                  <a:gsLst>
                    <a:gs pos="0">
                      <a:srgbClr val="FFFFFF"/>
                    </a:gs>
                    <a:gs pos="100000">
                      <a:srgbClr val="FFFFFF"/>
                    </a:gs>
                  </a:gsLst>
                  <a:lin ang="5400000" scaled="0"/>
                </a:gradFill>
                <a:cs typeface="Arial" charset="0"/>
              </a:rPr>
              <a:t>2012 Microsoft </a:t>
            </a:r>
            <a:r>
              <a:rPr lang="en-US" sz="666"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6"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6" dirty="0" smtClean="0">
                <a:gradFill>
                  <a:gsLst>
                    <a:gs pos="0">
                      <a:srgbClr val="FFFFFF"/>
                    </a:gs>
                    <a:gs pos="100000">
                      <a:srgbClr val="FFFFFF"/>
                    </a:gs>
                  </a:gsLst>
                  <a:lin ang="5400000" scaled="0"/>
                </a:gradFill>
                <a:cs typeface="Arial" charset="0"/>
              </a:rPr>
              <a:t>MICROSOFT </a:t>
            </a:r>
            <a:r>
              <a:rPr lang="en-US" sz="666"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3728074381"/>
      </p:ext>
    </p:extLst>
  </p:cSld>
  <p:clrMapOvr>
    <a:masterClrMapping/>
  </p:clrMapOvr>
  <p:transition spd="slow">
    <p:push/>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599"/>
              </a:spcAft>
              <a:defRPr lang="en-US" sz="3528"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9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1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47783688"/>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352"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63665694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28"/>
            </a:lvl1pPr>
          </a:lstStyle>
          <a:p>
            <a:r>
              <a:rPr lang="en-US" dirty="0" smtClean="0"/>
              <a:t>Click to edit master title style</a:t>
            </a:r>
            <a:endParaRPr lang="en-US" dirty="0"/>
          </a:p>
        </p:txBody>
      </p:sp>
    </p:spTree>
    <p:extLst>
      <p:ext uri="{BB962C8B-B14F-4D97-AF65-F5344CB8AC3E}">
        <p14:creationId xmlns:p14="http://schemas.microsoft.com/office/powerpoint/2010/main" val="3855574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02" y="6249663"/>
            <a:ext cx="7225287" cy="365210"/>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524"/>
            <a:ext cx="710922" cy="244533"/>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4825" y="6249859"/>
            <a:ext cx="3554611" cy="365210"/>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46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3998"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1999" spc="-51" baseline="0">
                <a:gradFill>
                  <a:gsLst>
                    <a:gs pos="0">
                      <a:srgbClr val="595959"/>
                    </a:gs>
                    <a:gs pos="86000">
                      <a:srgbClr val="595959"/>
                    </a:gs>
                  </a:gsLst>
                  <a:lin ang="5400000" scaled="0"/>
                </a:gradFill>
              </a:defRPr>
            </a:lvl2pPr>
            <a:lvl3pPr marL="1258552" indent="-4031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35" indent="-345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95" indent="-33646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62674096"/>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4630"/>
            <a:chOff x="10186018" y="534632"/>
            <a:chExt cx="1706539" cy="62157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8422720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8"/>
            <a:ext cx="1631544" cy="594630"/>
            <a:chOff x="10186018" y="534632"/>
            <a:chExt cx="1706539" cy="62157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5838782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2097" algn="l"/>
              </a:tabLst>
              <a:defRPr sz="3998" baseline="0">
                <a:solidFill>
                  <a:schemeClr val="accent2"/>
                </a:solidFill>
              </a:defRPr>
            </a:lvl1pPr>
            <a:lvl2pPr marL="0" indent="0">
              <a:buNone/>
              <a:tabLst>
                <a:tab pos="7602097" algn="l"/>
              </a:tabLst>
              <a:defRPr sz="1999">
                <a:latin typeface="+mn-lt"/>
              </a:defRPr>
            </a:lvl2pPr>
            <a:lvl3pPr marL="460252" indent="-230127">
              <a:tabLst>
                <a:tab pos="7602097" algn="l"/>
              </a:tabLst>
              <a:defRPr sz="1999"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9" rIns="45709" bIns="91416" numCol="1" spcCol="0" rtlCol="0" fromWordArt="0" anchor="b" anchorCtr="0" forceAA="0" compatLnSpc="1">
            <a:prstTxWarp prst="textNoShape">
              <a:avLst/>
            </a:prstTxWarp>
            <a:noAutofit/>
          </a:bodyPr>
          <a:lstStyle/>
          <a:p>
            <a:pPr algn="ctr" defTabSz="913856" fontAlgn="base">
              <a:spcBef>
                <a:spcPct val="0"/>
              </a:spcBef>
              <a:spcAft>
                <a:spcPct val="0"/>
              </a:spcAft>
            </a:pPr>
            <a:endParaRPr lang="en-US" sz="186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17531" cy="287130"/>
          </a:xfrm>
          <a:prstGeom prst="rect">
            <a:avLst/>
          </a:prstGeom>
          <a:noFill/>
        </p:spPr>
        <p:txBody>
          <a:bodyPr wrap="none" lIns="0" tIns="0" rIns="0" bIns="0" rtlCol="0">
            <a:spAutoFit/>
          </a:bodyPr>
          <a:lstStyle/>
          <a:p>
            <a:pPr defTabSz="914120"/>
            <a:r>
              <a:rPr lang="en-US" sz="1866" dirty="0" smtClean="0">
                <a:solidFill>
                  <a:srgbClr val="FFFFFF"/>
                </a:solidFill>
              </a:rPr>
              <a:t>Agenda</a:t>
            </a:r>
          </a:p>
        </p:txBody>
      </p:sp>
    </p:spTree>
    <p:extLst>
      <p:ext uri="{BB962C8B-B14F-4D97-AF65-F5344CB8AC3E}">
        <p14:creationId xmlns:p14="http://schemas.microsoft.com/office/powerpoint/2010/main" val="10186655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2600"/>
            <a:chOff x="10186018" y="534632"/>
            <a:chExt cx="1706539" cy="62990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8061475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30757134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6816268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996889982"/>
      </p:ext>
    </p:extLst>
  </p:cSld>
  <p:clrMapOvr>
    <a:masterClrMapping/>
  </p:clrMapOvr>
  <p:transition spd="slow">
    <p:push/>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728504698"/>
      </p:ext>
    </p:extLst>
  </p:cSld>
  <p:clrMapOvr>
    <a:masterClrMapping/>
  </p:clrMapOvr>
  <p:transition spd="slow">
    <p:push/>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848356604"/>
      </p:ext>
    </p:extLst>
  </p:cSld>
  <p:clrMapOvr>
    <a:masterClrMapping/>
  </p:clrMapOvr>
  <p:transition spd="slow">
    <p:push/>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9"/>
            <a:ext cx="11147562" cy="678646"/>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56"/>
            <a:ext cx="11147562" cy="17978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06368389"/>
      </p:ext>
    </p:extLst>
  </p:cSld>
  <p:clrMapOvr>
    <a:masterClrMapping/>
  </p:clrMapOvr>
  <p:transition spd="slow">
    <p:push dir="u"/>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88384649"/>
      </p:ext>
    </p:extLst>
  </p:cSld>
  <p:clrMapOvr>
    <a:masterClrMapping/>
  </p:clrMapOvr>
  <p:transition spd="slow">
    <p:push dir="u"/>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9161581"/>
      </p:ext>
    </p:extLst>
  </p:cSld>
  <p:clrMapOvr>
    <a:masterClrMapping/>
  </p:clrMapOvr>
  <p:transition spd="slow">
    <p:push dir="u"/>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33273743"/>
      </p:ext>
    </p:extLst>
  </p:cSld>
  <p:clrMapOvr>
    <a:masterClrMapping/>
  </p:clrMapOvr>
  <p:transition spd="slow">
    <p:push dir="u"/>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518082018"/>
      </p:ext>
    </p:extLst>
  </p:cSld>
  <p:clrMapOvr>
    <a:masterClrMapping/>
  </p:clrMapOvr>
  <p:transition spd="slow">
    <p:push dir="u"/>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07661658"/>
      </p:ext>
    </p:extLst>
  </p:cSld>
  <p:clrMapOvr>
    <a:masterClrMapping/>
  </p:clrMapOvr>
  <p:transition spd="slow">
    <p:push dir="u"/>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06745969"/>
      </p:ext>
    </p:extLst>
  </p:cSld>
  <p:clrMapOvr>
    <a:masterClrMapping/>
  </p:clrMapOvr>
  <p:transition spd="slow">
    <p:push dir="u"/>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26668602"/>
      </p:ext>
    </p:extLst>
  </p:cSld>
  <p:clrMapOvr>
    <a:masterClrMapping/>
  </p:clrMapOvr>
  <p:transition spd="slow">
    <p:push dir="u"/>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69707721"/>
      </p:ext>
    </p:extLst>
  </p:cSld>
  <p:clrMapOvr>
    <a:masterClrMapping/>
  </p:clrMapOvr>
  <p:transition spd="slow">
    <p:push dir="u"/>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92415856"/>
      </p:ext>
    </p:extLst>
  </p:cSld>
  <p:clrMapOvr>
    <a:masterClrMapping/>
  </p:clrMapOvr>
  <p:transition spd="slow">
    <p:push dir="u"/>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968" indent="0" algn="ctr">
              <a:buNone/>
              <a:defRPr>
                <a:solidFill>
                  <a:schemeClr val="tx1">
                    <a:tint val="75000"/>
                  </a:schemeClr>
                </a:solidFill>
              </a:defRPr>
            </a:lvl2pPr>
            <a:lvl3pPr marL="1109938" indent="0" algn="ctr">
              <a:buNone/>
              <a:defRPr>
                <a:solidFill>
                  <a:schemeClr val="tx1">
                    <a:tint val="75000"/>
                  </a:schemeClr>
                </a:solidFill>
              </a:defRPr>
            </a:lvl3pPr>
            <a:lvl4pPr marL="1664901" indent="0" algn="ctr">
              <a:buNone/>
              <a:defRPr>
                <a:solidFill>
                  <a:schemeClr val="tx1">
                    <a:tint val="75000"/>
                  </a:schemeClr>
                </a:solidFill>
              </a:defRPr>
            </a:lvl4pPr>
            <a:lvl5pPr marL="2219869" indent="0" algn="ctr">
              <a:buNone/>
              <a:defRPr>
                <a:solidFill>
                  <a:schemeClr val="tx1">
                    <a:tint val="75000"/>
                  </a:schemeClr>
                </a:solidFill>
              </a:defRPr>
            </a:lvl5pPr>
            <a:lvl6pPr marL="2774838" indent="0" algn="ctr">
              <a:buNone/>
              <a:defRPr>
                <a:solidFill>
                  <a:schemeClr val="tx1">
                    <a:tint val="75000"/>
                  </a:schemeClr>
                </a:solidFill>
              </a:defRPr>
            </a:lvl6pPr>
            <a:lvl7pPr marL="3329801" indent="0" algn="ctr">
              <a:buNone/>
              <a:defRPr>
                <a:solidFill>
                  <a:schemeClr val="tx1">
                    <a:tint val="75000"/>
                  </a:schemeClr>
                </a:solidFill>
              </a:defRPr>
            </a:lvl7pPr>
            <a:lvl8pPr marL="3884767" indent="0" algn="ctr">
              <a:buNone/>
              <a:defRPr>
                <a:solidFill>
                  <a:schemeClr val="tx1">
                    <a:tint val="75000"/>
                  </a:schemeClr>
                </a:solidFill>
              </a:defRPr>
            </a:lvl8pPr>
            <a:lvl9pPr marL="4439732"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14"/>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656643"/>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0739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56" eaLnBrk="0" hangingPunct="0"/>
            <a:r>
              <a:rPr lang="en-US" sz="666" dirty="0">
                <a:gradFill>
                  <a:gsLst>
                    <a:gs pos="0">
                      <a:srgbClr val="FFFFFF"/>
                    </a:gs>
                    <a:gs pos="100000">
                      <a:srgbClr val="FFFFFF"/>
                    </a:gs>
                  </a:gsLst>
                  <a:lin ang="5400000" scaled="0"/>
                </a:gradFill>
                <a:cs typeface="Arial" charset="0"/>
              </a:rPr>
              <a:t>© </a:t>
            </a:r>
            <a:r>
              <a:rPr lang="en-US" sz="666" dirty="0" smtClean="0">
                <a:gradFill>
                  <a:gsLst>
                    <a:gs pos="0">
                      <a:srgbClr val="FFFFFF"/>
                    </a:gs>
                    <a:gs pos="100000">
                      <a:srgbClr val="FFFFFF"/>
                    </a:gs>
                  </a:gsLst>
                  <a:lin ang="5400000" scaled="0"/>
                </a:gradFill>
                <a:cs typeface="Arial" charset="0"/>
              </a:rPr>
              <a:t>2012 Microsoft </a:t>
            </a:r>
            <a:r>
              <a:rPr lang="en-US" sz="666"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6"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6" dirty="0" smtClean="0">
                <a:gradFill>
                  <a:gsLst>
                    <a:gs pos="0">
                      <a:srgbClr val="FFFFFF"/>
                    </a:gs>
                    <a:gs pos="100000">
                      <a:srgbClr val="FFFFFF"/>
                    </a:gs>
                  </a:gsLst>
                  <a:lin ang="5400000" scaled="0"/>
                </a:gradFill>
                <a:cs typeface="Arial" charset="0"/>
              </a:rPr>
              <a:t>MICROSOFT </a:t>
            </a:r>
            <a:r>
              <a:rPr lang="en-US" sz="666"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2695413298"/>
      </p:ext>
    </p:extLst>
  </p:cSld>
  <p:clrMapOvr>
    <a:masterClrMapping/>
  </p:clrMapOvr>
  <p:transition spd="slow">
    <p:push/>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599"/>
              </a:spcAft>
              <a:defRPr lang="en-US" sz="3528"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9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1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52699593"/>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352"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68308488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28"/>
            </a:lvl1pPr>
          </a:lstStyle>
          <a:p>
            <a:r>
              <a:rPr lang="en-US" dirty="0" smtClean="0"/>
              <a:t>Click to edit master title style</a:t>
            </a:r>
            <a:endParaRPr lang="en-US" dirty="0"/>
          </a:p>
        </p:txBody>
      </p:sp>
    </p:spTree>
    <p:extLst>
      <p:ext uri="{BB962C8B-B14F-4D97-AF65-F5344CB8AC3E}">
        <p14:creationId xmlns:p14="http://schemas.microsoft.com/office/powerpoint/2010/main" val="354255509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5" y="6249663"/>
            <a:ext cx="7225287" cy="365210"/>
          </a:xfrm>
          <a:prstGeom prst="rect">
            <a:avLst/>
          </a:prstGeom>
        </p:spPr>
        <p:txBody>
          <a:bodyPr/>
          <a:lstStyle>
            <a:lvl1pPr>
              <a:defRPr/>
            </a:lvl1pPr>
          </a:lstStyle>
          <a:p>
            <a:pPr defTabSz="914120"/>
            <a:endParaRPr lang="en-GB" sz="1866">
              <a:solidFill>
                <a:srgbClr val="505050"/>
              </a:solidFill>
            </a:endParaRPr>
          </a:p>
        </p:txBody>
      </p:sp>
      <p:sp>
        <p:nvSpPr>
          <p:cNvPr id="5" name="Slide Number Placeholder 4"/>
          <p:cNvSpPr>
            <a:spLocks noGrp="1"/>
          </p:cNvSpPr>
          <p:nvPr>
            <p:ph type="sldNum" sz="quarter" idx="11"/>
          </p:nvPr>
        </p:nvSpPr>
        <p:spPr>
          <a:xfrm>
            <a:off x="0" y="1272518"/>
            <a:ext cx="710922" cy="244533"/>
          </a:xfrm>
          <a:prstGeom prst="rect">
            <a:avLst/>
          </a:prstGeom>
        </p:spPr>
        <p:txBody>
          <a:bodyPr/>
          <a:lstStyle>
            <a:lvl1pPr>
              <a:defRPr/>
            </a:lvl1pPr>
          </a:lstStyle>
          <a:p>
            <a:pPr defTabSz="914120"/>
            <a:fld id="{8BAA82A5-D41F-40B6-864A-06BCCF57D3E7}" type="slidenum">
              <a:rPr lang="en-GB" sz="1866" smtClean="0">
                <a:solidFill>
                  <a:srgbClr val="505050"/>
                </a:solidFill>
              </a:rPr>
              <a:pPr defTabSz="914120"/>
              <a:t>‹#›</a:t>
            </a:fld>
            <a:endParaRPr lang="en-GB" sz="1866">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a:lstStyle>
            <a:lvl1pPr>
              <a:defRPr/>
            </a:lvl1pPr>
          </a:lstStyle>
          <a:p>
            <a:pPr defTabSz="914120"/>
            <a:endParaRPr lang="en-GB" sz="1866">
              <a:solidFill>
                <a:srgbClr val="505050"/>
              </a:solidFill>
            </a:endParaRPr>
          </a:p>
        </p:txBody>
      </p:sp>
    </p:spTree>
    <p:extLst>
      <p:ext uri="{BB962C8B-B14F-4D97-AF65-F5344CB8AC3E}">
        <p14:creationId xmlns:p14="http://schemas.microsoft.com/office/powerpoint/2010/main" val="3707826018"/>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46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3998"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1999" spc="-51" baseline="0">
                <a:gradFill>
                  <a:gsLst>
                    <a:gs pos="0">
                      <a:srgbClr val="595959"/>
                    </a:gs>
                    <a:gs pos="86000">
                      <a:srgbClr val="595959"/>
                    </a:gs>
                  </a:gsLst>
                  <a:lin ang="5400000" scaled="0"/>
                </a:gradFill>
              </a:defRPr>
            </a:lvl2pPr>
            <a:lvl3pPr marL="1258552" indent="-4031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35" indent="-345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95" indent="-33646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53311781"/>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4630"/>
            <a:chOff x="10186018" y="534632"/>
            <a:chExt cx="1706539" cy="62157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13001310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5" tIns="194996" rIns="243745" bIns="194996" numCol="1" spcCol="0" rtlCol="0" fromWordArt="0" anchor="t" anchorCtr="0" forceAA="0" compatLnSpc="1">
            <a:prstTxWarp prst="textNoShape">
              <a:avLst/>
            </a:prstTxWarp>
            <a:noAutofit/>
          </a:bodyPr>
          <a:lstStyle/>
          <a:p>
            <a:pPr algn="ctr" defTabSz="1242799" fontAlgn="base">
              <a:lnSpc>
                <a:spcPct val="90000"/>
              </a:lnSpc>
              <a:spcBef>
                <a:spcPct val="0"/>
              </a:spcBef>
              <a:spcAft>
                <a:spcPct val="0"/>
              </a:spcAft>
            </a:pPr>
            <a:endParaRPr lang="en-US" sz="31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31"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666"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20"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8"/>
            <a:ext cx="1631544" cy="594630"/>
            <a:chOff x="10186018" y="534632"/>
            <a:chExt cx="1706539" cy="62157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4146759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2097" algn="l"/>
              </a:tabLst>
              <a:defRPr sz="3998" baseline="0">
                <a:solidFill>
                  <a:schemeClr val="accent2"/>
                </a:solidFill>
              </a:defRPr>
            </a:lvl1pPr>
            <a:lvl2pPr marL="0" indent="0">
              <a:buNone/>
              <a:tabLst>
                <a:tab pos="7602097" algn="l"/>
              </a:tabLst>
              <a:defRPr sz="1999">
                <a:latin typeface="+mn-lt"/>
              </a:defRPr>
            </a:lvl2pPr>
            <a:lvl3pPr marL="460252" indent="-230127">
              <a:tabLst>
                <a:tab pos="7602097" algn="l"/>
              </a:tabLst>
              <a:defRPr sz="1999"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9" rIns="45709" bIns="91416" numCol="1" spcCol="0" rtlCol="0" fromWordArt="0" anchor="b" anchorCtr="0" forceAA="0" compatLnSpc="1">
            <a:prstTxWarp prst="textNoShape">
              <a:avLst/>
            </a:prstTxWarp>
            <a:noAutofit/>
          </a:bodyPr>
          <a:lstStyle/>
          <a:p>
            <a:pPr algn="ctr" defTabSz="913856" fontAlgn="base">
              <a:spcBef>
                <a:spcPct val="0"/>
              </a:spcBef>
              <a:spcAft>
                <a:spcPct val="0"/>
              </a:spcAft>
            </a:pPr>
            <a:endParaRPr lang="en-US" sz="1866"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17531" cy="287130"/>
          </a:xfrm>
          <a:prstGeom prst="rect">
            <a:avLst/>
          </a:prstGeom>
          <a:noFill/>
        </p:spPr>
        <p:txBody>
          <a:bodyPr wrap="none" lIns="0" tIns="0" rIns="0" bIns="0" rtlCol="0">
            <a:spAutoFit/>
          </a:bodyPr>
          <a:lstStyle/>
          <a:p>
            <a:pPr defTabSz="914120"/>
            <a:r>
              <a:rPr lang="en-US" sz="1866" dirty="0" smtClean="0">
                <a:solidFill>
                  <a:srgbClr val="FFFFFF"/>
                </a:solidFill>
              </a:rPr>
              <a:t>Agenda</a:t>
            </a:r>
          </a:p>
        </p:txBody>
      </p:sp>
    </p:spTree>
    <p:extLst>
      <p:ext uri="{BB962C8B-B14F-4D97-AF65-F5344CB8AC3E}">
        <p14:creationId xmlns:p14="http://schemas.microsoft.com/office/powerpoint/2010/main" val="19176425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2600"/>
            <a:chOff x="10186018" y="534632"/>
            <a:chExt cx="1706539" cy="62990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018917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841590764"/>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95337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796"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2600"/>
            <a:chOff x="10186018" y="534632"/>
            <a:chExt cx="1706539" cy="62990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502" cy="183248"/>
            </a:xfrm>
            <a:prstGeom prst="rect">
              <a:avLst/>
            </a:prstGeom>
            <a:noFill/>
          </p:spPr>
          <p:txBody>
            <a:bodyPr wrap="none" lIns="0" tIns="0" rIns="0" bIns="0" rtlCol="0">
              <a:spAutoFit/>
            </a:bodyPr>
            <a:lstStyle/>
            <a:p>
              <a:pPr defTabSz="914120">
                <a:lnSpc>
                  <a:spcPct val="90000"/>
                </a:lnSpc>
                <a:spcAft>
                  <a:spcPts val="800"/>
                </a:spcAft>
              </a:pPr>
              <a:r>
                <a:rPr lang="en-US" sz="1266" dirty="0" smtClean="0">
                  <a:solidFill>
                    <a:srgbClr val="FFFFFF"/>
                  </a:solidFill>
                </a:rPr>
                <a:t>| Basel</a:t>
              </a:r>
            </a:p>
          </p:txBody>
        </p:sp>
      </p:grpSp>
    </p:spTree>
    <p:extLst>
      <p:ext uri="{BB962C8B-B14F-4D97-AF65-F5344CB8AC3E}">
        <p14:creationId xmlns:p14="http://schemas.microsoft.com/office/powerpoint/2010/main" val="21498129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34566441"/>
      </p:ext>
    </p:extLst>
  </p:cSld>
  <p:clrMapOvr>
    <a:masterClrMapping/>
  </p:clrMapOvr>
  <p:transition spd="slow">
    <p:push/>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844284771"/>
      </p:ext>
    </p:extLst>
  </p:cSld>
  <p:clrMapOvr>
    <a:masterClrMapping/>
  </p:clrMapOvr>
  <p:transition spd="slow">
    <p:push/>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95" i="0" kern="1200" spc="-100" baseline="0" dirty="0" smtClean="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199" kern="1200" spc="-100" baseline="0" dirty="0">
                <a:solidFill>
                  <a:schemeClr val="bg1"/>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005658143"/>
      </p:ext>
    </p:extLst>
  </p:cSld>
  <p:clrMapOvr>
    <a:masterClrMapping/>
  </p:clrMapOvr>
  <p:transition spd="slow">
    <p:push/>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94314521"/>
      </p:ext>
    </p:extLst>
  </p:cSld>
  <p:clrMapOvr>
    <a:masterClrMapping/>
  </p:clrMapOvr>
  <p:transition spd="slow">
    <p:push dir="u"/>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00326138"/>
      </p:ext>
    </p:extLst>
  </p:cSld>
  <p:clrMapOvr>
    <a:masterClrMapping/>
  </p:clrMapOvr>
  <p:transition spd="slow">
    <p:push dir="u"/>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904774"/>
      </p:ext>
    </p:extLst>
  </p:cSld>
  <p:clrMapOvr>
    <a:masterClrMapping/>
  </p:clrMapOvr>
  <p:transition spd="slow">
    <p:push dir="u"/>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3998"/>
            </a:lvl1pPr>
            <a:lvl2pPr marL="0" indent="0">
              <a:buNone/>
              <a:tabLst/>
              <a:defRPr sz="1999">
                <a:latin typeface="+mn-lt"/>
              </a:defRPr>
            </a:lvl2pPr>
            <a:lvl3pPr marL="241203" indent="-241203">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46354592"/>
      </p:ext>
    </p:extLst>
  </p:cSld>
  <p:clrMapOvr>
    <a:masterClrMapping/>
  </p:clrMapOvr>
  <p:transition spd="slow">
    <p:push dir="u"/>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159239665"/>
      </p:ext>
    </p:extLst>
  </p:cSld>
  <p:clrMapOvr>
    <a:masterClrMapping/>
  </p:clrMapOvr>
  <p:transition spd="slow">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54"/>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8326516"/>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68795863"/>
      </p:ext>
    </p:extLst>
  </p:cSld>
  <p:clrMapOvr>
    <a:masterClrMapping/>
  </p:clrMapOvr>
  <p:transition spd="slow">
    <p:push dir="u"/>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32556491"/>
      </p:ext>
    </p:extLst>
  </p:cSld>
  <p:clrMapOvr>
    <a:masterClrMapping/>
  </p:clrMapOvr>
  <p:transition spd="slow">
    <p:push dir="u"/>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35069671"/>
      </p:ext>
    </p:extLst>
  </p:cSld>
  <p:clrMapOvr>
    <a:masterClrMapping/>
  </p:clrMapOvr>
  <p:transition spd="slow">
    <p:push dir="u"/>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65040605"/>
      </p:ext>
    </p:extLst>
  </p:cSld>
  <p:clrMapOvr>
    <a:masterClrMapping/>
  </p:clrMapOvr>
  <p:transition spd="slow">
    <p:push dir="u"/>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3998"/>
            </a:lvl1pPr>
            <a:lvl2pPr marL="0" indent="0">
              <a:buNone/>
              <a:tabLst/>
              <a:defRPr sz="1999">
                <a:latin typeface="+mn-lt"/>
              </a:defRPr>
            </a:lvl2pPr>
            <a:lvl3pPr marL="460252" indent="-230127">
              <a:defRPr sz="1999">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94182483"/>
      </p:ext>
    </p:extLst>
  </p:cSld>
  <p:clrMapOvr>
    <a:masterClrMapping/>
  </p:clrMapOvr>
  <p:transition spd="slow">
    <p:push dir="u"/>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0739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56" eaLnBrk="0" hangingPunct="0"/>
            <a:r>
              <a:rPr lang="en-US" sz="666" dirty="0">
                <a:gradFill>
                  <a:gsLst>
                    <a:gs pos="0">
                      <a:srgbClr val="FFFFFF"/>
                    </a:gs>
                    <a:gs pos="100000">
                      <a:srgbClr val="FFFFFF"/>
                    </a:gs>
                  </a:gsLst>
                  <a:lin ang="5400000" scaled="0"/>
                </a:gradFill>
                <a:cs typeface="Arial" charset="0"/>
              </a:rPr>
              <a:t>© </a:t>
            </a:r>
            <a:r>
              <a:rPr lang="en-US" sz="666" dirty="0" smtClean="0">
                <a:gradFill>
                  <a:gsLst>
                    <a:gs pos="0">
                      <a:srgbClr val="FFFFFF"/>
                    </a:gs>
                    <a:gs pos="100000">
                      <a:srgbClr val="FFFFFF"/>
                    </a:gs>
                  </a:gsLst>
                  <a:lin ang="5400000" scaled="0"/>
                </a:gradFill>
                <a:cs typeface="Arial" charset="0"/>
              </a:rPr>
              <a:t>2012 Microsoft </a:t>
            </a:r>
            <a:r>
              <a:rPr lang="en-US" sz="666"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6"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6" dirty="0" smtClean="0">
                <a:gradFill>
                  <a:gsLst>
                    <a:gs pos="0">
                      <a:srgbClr val="FFFFFF"/>
                    </a:gs>
                    <a:gs pos="100000">
                      <a:srgbClr val="FFFFFF"/>
                    </a:gs>
                  </a:gsLst>
                  <a:lin ang="5400000" scaled="0"/>
                </a:gradFill>
                <a:cs typeface="Arial" charset="0"/>
              </a:rPr>
              <a:t>MICROSOFT </a:t>
            </a:r>
            <a:r>
              <a:rPr lang="en-US" sz="666"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3559055693"/>
      </p:ext>
    </p:extLst>
  </p:cSld>
  <p:clrMapOvr>
    <a:masterClrMapping/>
  </p:clrMapOvr>
  <p:transition spd="slow">
    <p:push/>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599"/>
              </a:spcAft>
              <a:defRPr lang="en-US" sz="3528"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9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1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805330118"/>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352"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232447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28"/>
            </a:lvl1pPr>
          </a:lstStyle>
          <a:p>
            <a:r>
              <a:rPr lang="en-US" dirty="0" smtClean="0"/>
              <a:t>Click to edit master title style</a:t>
            </a:r>
            <a:endParaRPr lang="en-US" dirty="0"/>
          </a:p>
        </p:txBody>
      </p:sp>
    </p:spTree>
    <p:extLst>
      <p:ext uri="{BB962C8B-B14F-4D97-AF65-F5344CB8AC3E}">
        <p14:creationId xmlns:p14="http://schemas.microsoft.com/office/powerpoint/2010/main" val="177617499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5" y="6249663"/>
            <a:ext cx="7225287" cy="365210"/>
          </a:xfrm>
          <a:prstGeom prst="rect">
            <a:avLst/>
          </a:prstGeom>
        </p:spPr>
        <p:txBody>
          <a:bodyPr/>
          <a:lstStyle>
            <a:lvl1pPr>
              <a:defRPr/>
            </a:lvl1pPr>
          </a:lstStyle>
          <a:p>
            <a:pPr defTabSz="914120"/>
            <a:endParaRPr lang="en-GB" sz="1866">
              <a:solidFill>
                <a:srgbClr val="505050"/>
              </a:solidFill>
            </a:endParaRPr>
          </a:p>
        </p:txBody>
      </p:sp>
      <p:sp>
        <p:nvSpPr>
          <p:cNvPr id="5" name="Slide Number Placeholder 4"/>
          <p:cNvSpPr>
            <a:spLocks noGrp="1"/>
          </p:cNvSpPr>
          <p:nvPr>
            <p:ph type="sldNum" sz="quarter" idx="11"/>
          </p:nvPr>
        </p:nvSpPr>
        <p:spPr>
          <a:xfrm>
            <a:off x="0" y="1272518"/>
            <a:ext cx="710922" cy="244533"/>
          </a:xfrm>
          <a:prstGeom prst="rect">
            <a:avLst/>
          </a:prstGeom>
        </p:spPr>
        <p:txBody>
          <a:bodyPr/>
          <a:lstStyle>
            <a:lvl1pPr>
              <a:defRPr/>
            </a:lvl1pPr>
          </a:lstStyle>
          <a:p>
            <a:pPr defTabSz="914120"/>
            <a:fld id="{8BAA82A5-D41F-40B6-864A-06BCCF57D3E7}" type="slidenum">
              <a:rPr lang="en-GB" sz="1866" smtClean="0">
                <a:solidFill>
                  <a:srgbClr val="505050"/>
                </a:solidFill>
              </a:rPr>
              <a:pPr defTabSz="914120"/>
              <a:t>‹#›</a:t>
            </a:fld>
            <a:endParaRPr lang="en-GB" sz="1866">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a:lstStyle>
            <a:lvl1pPr>
              <a:defRPr/>
            </a:lvl1pPr>
          </a:lstStyle>
          <a:p>
            <a:pPr defTabSz="914120"/>
            <a:endParaRPr lang="en-GB" sz="1866">
              <a:solidFill>
                <a:srgbClr val="505050"/>
              </a:solidFill>
            </a:endParaRPr>
          </a:p>
        </p:txBody>
      </p:sp>
    </p:spTree>
    <p:extLst>
      <p:ext uri="{BB962C8B-B14F-4D97-AF65-F5344CB8AC3E}">
        <p14:creationId xmlns:p14="http://schemas.microsoft.com/office/powerpoint/2010/main" val="129973144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10"/>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517041"/>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476296914"/>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46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3998"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1999" spc="-51" baseline="0">
                <a:gradFill>
                  <a:gsLst>
                    <a:gs pos="0">
                      <a:srgbClr val="595959"/>
                    </a:gs>
                    <a:gs pos="86000">
                      <a:srgbClr val="595959"/>
                    </a:gs>
                  </a:gsLst>
                  <a:lin ang="5400000" scaled="0"/>
                </a:gradFill>
              </a:defRPr>
            </a:lvl2pPr>
            <a:lvl3pPr marL="1258552" indent="-4031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35" indent="-345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95" indent="-33646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11760494"/>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6" y="1448155"/>
            <a:ext cx="10241215" cy="1523850"/>
          </a:xfrm>
        </p:spPr>
        <p:txBody>
          <a:bodyPr anchor="ctr">
            <a:noAutofit/>
          </a:bodyPr>
          <a:lstStyle>
            <a:lvl1pPr>
              <a:lnSpc>
                <a:spcPct val="90000"/>
              </a:lnSpc>
              <a:defRPr sz="4898"/>
            </a:lvl1pPr>
          </a:lstStyle>
          <a:p>
            <a:r>
              <a:rPr lang="en-US" smtClean="0"/>
              <a:t>Click to edit Master title style</a:t>
            </a:r>
            <a:endParaRPr lang="en-US" dirty="0"/>
          </a:p>
        </p:txBody>
      </p:sp>
      <p:sp>
        <p:nvSpPr>
          <p:cNvPr id="3" name="Subtitle 2"/>
          <p:cNvSpPr>
            <a:spLocks noGrp="1"/>
          </p:cNvSpPr>
          <p:nvPr>
            <p:ph type="subTitle" idx="1"/>
          </p:nvPr>
        </p:nvSpPr>
        <p:spPr>
          <a:xfrm>
            <a:off x="969839" y="3875728"/>
            <a:ext cx="10241217" cy="463363"/>
          </a:xfrm>
        </p:spPr>
        <p:txBody>
          <a:bodyPr>
            <a:noAutofit/>
          </a:bodyPr>
          <a:lstStyle>
            <a:lvl1pPr marL="0" indent="0" algn="l">
              <a:lnSpc>
                <a:spcPct val="90000"/>
              </a:lnSpc>
              <a:spcBef>
                <a:spcPts val="0"/>
              </a:spcBef>
              <a:buNone/>
              <a:defRPr sz="2899">
                <a:gradFill>
                  <a:gsLst>
                    <a:gs pos="0">
                      <a:schemeClr val="tx1"/>
                    </a:gs>
                    <a:gs pos="86000">
                      <a:schemeClr val="tx1"/>
                    </a:gs>
                  </a:gsLst>
                  <a:lin ang="5400000" scaled="0"/>
                </a:gradFill>
              </a:defRPr>
            </a:lvl1pPr>
            <a:lvl2pPr marL="466315" indent="0" algn="ctr">
              <a:buNone/>
              <a:defRPr>
                <a:solidFill>
                  <a:schemeClr val="tx1">
                    <a:tint val="75000"/>
                  </a:schemeClr>
                </a:solidFill>
              </a:defRPr>
            </a:lvl2pPr>
            <a:lvl3pPr marL="932634" indent="0" algn="ctr">
              <a:buNone/>
              <a:defRPr>
                <a:solidFill>
                  <a:schemeClr val="tx1">
                    <a:tint val="75000"/>
                  </a:schemeClr>
                </a:solidFill>
              </a:defRPr>
            </a:lvl3pPr>
            <a:lvl4pPr marL="1398947" indent="0" algn="ctr">
              <a:buNone/>
              <a:defRPr>
                <a:solidFill>
                  <a:schemeClr val="tx1">
                    <a:tint val="75000"/>
                  </a:schemeClr>
                </a:solidFill>
              </a:defRPr>
            </a:lvl4pPr>
            <a:lvl5pPr marL="1865262" indent="0" algn="ctr">
              <a:buNone/>
              <a:defRPr>
                <a:solidFill>
                  <a:schemeClr val="tx1">
                    <a:tint val="75000"/>
                  </a:schemeClr>
                </a:solidFill>
              </a:defRPr>
            </a:lvl5pPr>
            <a:lvl6pPr marL="2331583" indent="0" algn="ctr">
              <a:buNone/>
              <a:defRPr>
                <a:solidFill>
                  <a:schemeClr val="tx1">
                    <a:tint val="75000"/>
                  </a:schemeClr>
                </a:solidFill>
              </a:defRPr>
            </a:lvl6pPr>
            <a:lvl7pPr marL="2797894" indent="0" algn="ctr">
              <a:buNone/>
              <a:defRPr>
                <a:solidFill>
                  <a:schemeClr val="tx1">
                    <a:tint val="75000"/>
                  </a:schemeClr>
                </a:solidFill>
              </a:defRPr>
            </a:lvl7pPr>
            <a:lvl8pPr marL="3264210" indent="0" algn="ctr">
              <a:buNone/>
              <a:defRPr>
                <a:solidFill>
                  <a:schemeClr val="tx1">
                    <a:tint val="75000"/>
                  </a:schemeClr>
                </a:solidFill>
              </a:defRPr>
            </a:lvl8pPr>
            <a:lvl9pPr marL="373052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07"/>
            <a:ext cx="2004577" cy="94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323348"/>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5" y="1951280"/>
            <a:ext cx="10789877" cy="1523846"/>
          </a:xfrm>
        </p:spPr>
        <p:txBody>
          <a:bodyPr anchor="ctr" anchorCtr="0">
            <a:noAutofit/>
          </a:bodyPr>
          <a:lstStyle>
            <a:lvl1pPr>
              <a:lnSpc>
                <a:spcPct val="90000"/>
              </a:lnSpc>
              <a:defRPr sz="4898" b="1"/>
            </a:lvl1pPr>
          </a:lstStyle>
          <a:p>
            <a:r>
              <a:rPr lang="en-US" dirty="0" smtClean="0"/>
              <a:t>Click to edit Master title style</a:t>
            </a:r>
            <a:endParaRPr lang="en-US" dirty="0"/>
          </a:p>
        </p:txBody>
      </p:sp>
    </p:spTree>
    <p:extLst>
      <p:ext uri="{BB962C8B-B14F-4D97-AF65-F5344CB8AC3E}">
        <p14:creationId xmlns:p14="http://schemas.microsoft.com/office/powerpoint/2010/main" val="3422996132"/>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6" y="228654"/>
            <a:ext cx="11147561" cy="623392"/>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6" y="1448146"/>
            <a:ext cx="11147561" cy="20317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362578"/>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1" y="1429099"/>
            <a:ext cx="11147561" cy="203179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2025499"/>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40"/>
            <a:ext cx="5485686" cy="1756272"/>
          </a:xfrm>
        </p:spPr>
        <p:txBody>
          <a:bodyPr/>
          <a:lstStyle>
            <a:lvl1pPr marL="346766" indent="-346766">
              <a:lnSpc>
                <a:spcPct val="90000"/>
              </a:lnSpc>
              <a:defRPr sz="2899"/>
            </a:lvl1pPr>
            <a:lvl2pPr marL="686789" indent="-331927">
              <a:lnSpc>
                <a:spcPct val="90000"/>
              </a:lnSpc>
              <a:defRPr sz="2399"/>
            </a:lvl2pPr>
            <a:lvl3pPr marL="972840" indent="-294144">
              <a:lnSpc>
                <a:spcPct val="90000"/>
              </a:lnSpc>
              <a:defRPr sz="1999"/>
            </a:lvl3pPr>
            <a:lvl4pPr marL="1252144" indent="-279304">
              <a:lnSpc>
                <a:spcPct val="90000"/>
              </a:lnSpc>
              <a:defRPr sz="1799"/>
            </a:lvl4pPr>
            <a:lvl5pPr marL="1546289" indent="-286051">
              <a:lnSpc>
                <a:spcPct val="90000"/>
              </a:lnSpc>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20" y="1448140"/>
            <a:ext cx="5485686" cy="1756272"/>
          </a:xfrm>
        </p:spPr>
        <p:txBody>
          <a:bodyPr/>
          <a:lstStyle>
            <a:lvl1pPr marL="354866" indent="-354866">
              <a:lnSpc>
                <a:spcPct val="90000"/>
              </a:lnSpc>
              <a:defRPr sz="2899"/>
            </a:lvl1pPr>
            <a:lvl2pPr marL="686789" indent="-346766">
              <a:lnSpc>
                <a:spcPct val="90000"/>
              </a:lnSpc>
              <a:defRPr sz="2399"/>
            </a:lvl2pPr>
            <a:lvl3pPr marL="980935" indent="-308987">
              <a:lnSpc>
                <a:spcPct val="90000"/>
              </a:lnSpc>
              <a:defRPr sz="1999"/>
            </a:lvl3pPr>
            <a:lvl4pPr marL="1252144" indent="-271207">
              <a:lnSpc>
                <a:spcPct val="90000"/>
              </a:lnSpc>
              <a:defRPr sz="1799"/>
            </a:lvl4pPr>
            <a:lvl5pPr marL="1546289" indent="-279304">
              <a:lnSpc>
                <a:spcPct val="90000"/>
              </a:lnSpc>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6705248"/>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411890"/>
            <a:ext cx="5485686" cy="346329"/>
          </a:xfrm>
        </p:spPr>
        <p:txBody>
          <a:bodyPr anchor="b"/>
          <a:lstStyle>
            <a:lvl1pPr marL="0" indent="0">
              <a:lnSpc>
                <a:spcPct val="90000"/>
              </a:lnSpc>
              <a:spcBef>
                <a:spcPts val="0"/>
              </a:spcBef>
              <a:buNone/>
              <a:defRPr sz="2499" b="1"/>
            </a:lvl1pPr>
            <a:lvl2pPr marL="466315" indent="0">
              <a:buNone/>
              <a:defRPr sz="1999" b="1"/>
            </a:lvl2pPr>
            <a:lvl3pPr marL="932634" indent="0">
              <a:buNone/>
              <a:defRPr sz="1799" b="1"/>
            </a:lvl3pPr>
            <a:lvl4pPr marL="1398947" indent="0">
              <a:buNone/>
              <a:defRPr sz="1599" b="1"/>
            </a:lvl4pPr>
            <a:lvl5pPr marL="1865262" indent="0">
              <a:buNone/>
              <a:defRPr sz="1599" b="1"/>
            </a:lvl5pPr>
            <a:lvl6pPr marL="2331583" indent="0">
              <a:buNone/>
              <a:defRPr sz="1599" b="1"/>
            </a:lvl6pPr>
            <a:lvl7pPr marL="2797894" indent="0">
              <a:buNone/>
              <a:defRPr sz="1599" b="1"/>
            </a:lvl7pPr>
            <a:lvl8pPr marL="3264210" indent="0">
              <a:buNone/>
              <a:defRPr sz="1599" b="1"/>
            </a:lvl8pPr>
            <a:lvl9pPr marL="3730524" indent="0">
              <a:buNone/>
              <a:defRPr sz="1599" b="1"/>
            </a:lvl9pPr>
          </a:lstStyle>
          <a:p>
            <a:pPr lvl="0"/>
            <a:r>
              <a:rPr lang="en-US" smtClean="0"/>
              <a:t>Click to edit Master text styles</a:t>
            </a:r>
          </a:p>
        </p:txBody>
      </p:sp>
      <p:sp>
        <p:nvSpPr>
          <p:cNvPr id="4" name="Content Placeholder 3"/>
          <p:cNvSpPr>
            <a:spLocks noGrp="1"/>
          </p:cNvSpPr>
          <p:nvPr>
            <p:ph sz="half" idx="2"/>
          </p:nvPr>
        </p:nvSpPr>
        <p:spPr>
          <a:xfrm>
            <a:off x="507805" y="2134100"/>
            <a:ext cx="5484257" cy="1585416"/>
          </a:xfrm>
        </p:spPr>
        <p:txBody>
          <a:bodyPr/>
          <a:lstStyle>
            <a:lvl1pPr marL="287402" indent="-287402">
              <a:defRPr sz="2399"/>
            </a:lvl1pPr>
            <a:lvl2pPr marL="573449" indent="-271207">
              <a:defRPr sz="1999"/>
            </a:lvl2pPr>
            <a:lvl3pPr marL="829815" indent="-248271">
              <a:defRPr sz="1799"/>
            </a:lvl3pPr>
            <a:lvl4pPr marL="1071338" indent="-233430">
              <a:defRPr sz="1799"/>
            </a:lvl4pPr>
            <a:lvl5pPr marL="1304772" indent="-210490">
              <a:defRPr sz="17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20" y="1411890"/>
            <a:ext cx="5485686" cy="346329"/>
          </a:xfrm>
        </p:spPr>
        <p:txBody>
          <a:bodyPr anchor="b"/>
          <a:lstStyle>
            <a:lvl1pPr marL="0" indent="0">
              <a:lnSpc>
                <a:spcPct val="90000"/>
              </a:lnSpc>
              <a:spcBef>
                <a:spcPts val="0"/>
              </a:spcBef>
              <a:buNone/>
              <a:defRPr sz="2499" b="1"/>
            </a:lvl1pPr>
            <a:lvl2pPr marL="466315" indent="0">
              <a:buNone/>
              <a:defRPr sz="1999" b="1"/>
            </a:lvl2pPr>
            <a:lvl3pPr marL="932634" indent="0">
              <a:buNone/>
              <a:defRPr sz="1799" b="1"/>
            </a:lvl3pPr>
            <a:lvl4pPr marL="1398947" indent="0">
              <a:buNone/>
              <a:defRPr sz="1599" b="1"/>
            </a:lvl4pPr>
            <a:lvl5pPr marL="1865262" indent="0">
              <a:buNone/>
              <a:defRPr sz="1599" b="1"/>
            </a:lvl5pPr>
            <a:lvl6pPr marL="2331583" indent="0">
              <a:buNone/>
              <a:defRPr sz="1599" b="1"/>
            </a:lvl6pPr>
            <a:lvl7pPr marL="2797894" indent="0">
              <a:buNone/>
              <a:defRPr sz="1599" b="1"/>
            </a:lvl7pPr>
            <a:lvl8pPr marL="3264210" indent="0">
              <a:buNone/>
              <a:defRPr sz="1599" b="1"/>
            </a:lvl8pPr>
            <a:lvl9pPr marL="3730524" indent="0">
              <a:buNone/>
              <a:defRPr sz="1599" b="1"/>
            </a:lvl9pPr>
          </a:lstStyle>
          <a:p>
            <a:pPr lvl="0"/>
            <a:r>
              <a:rPr lang="en-US" smtClean="0"/>
              <a:t>Click to edit Master text styles</a:t>
            </a:r>
          </a:p>
        </p:txBody>
      </p:sp>
      <p:sp>
        <p:nvSpPr>
          <p:cNvPr id="6" name="Content Placeholder 5"/>
          <p:cNvSpPr>
            <a:spLocks noGrp="1"/>
          </p:cNvSpPr>
          <p:nvPr>
            <p:ph sz="quarter" idx="4"/>
          </p:nvPr>
        </p:nvSpPr>
        <p:spPr>
          <a:xfrm>
            <a:off x="6180920" y="2134110"/>
            <a:ext cx="5485686" cy="1585416"/>
          </a:xfrm>
        </p:spPr>
        <p:txBody>
          <a:bodyPr/>
          <a:lstStyle>
            <a:lvl1pPr marL="302242" indent="-302242">
              <a:defRPr sz="2399"/>
            </a:lvl1pPr>
            <a:lvl2pPr marL="581545" indent="-279304">
              <a:defRPr sz="1999"/>
            </a:lvl2pPr>
            <a:lvl3pPr marL="837913" indent="-249621">
              <a:defRPr sz="1799"/>
            </a:lvl3pPr>
            <a:lvl4pPr marL="1071338" indent="-241525">
              <a:defRPr sz="1799"/>
            </a:lvl4pPr>
            <a:lvl5pPr marL="1304772" indent="-225328">
              <a:defRPr sz="17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721863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781902366"/>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2"/>
            <a:ext cx="11171635" cy="623392"/>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4291126408"/>
      </p:ext>
    </p:extLst>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689" indent="-412689">
              <a:lnSpc>
                <a:spcPct val="90000"/>
              </a:lnSpc>
              <a:defRPr sz="3500"/>
            </a:lvl1pPr>
            <a:lvl2pPr marL="817356" indent="-395034">
              <a:lnSpc>
                <a:spcPct val="90000"/>
              </a:lnSpc>
              <a:defRPr sz="2900"/>
            </a:lvl2pPr>
            <a:lvl3pPr marL="1157787" indent="-350063">
              <a:lnSpc>
                <a:spcPct val="90000"/>
              </a:lnSpc>
              <a:defRPr sz="2400"/>
            </a:lvl3pPr>
            <a:lvl4pPr marL="1490189" indent="-332402">
              <a:lnSpc>
                <a:spcPct val="90000"/>
              </a:lnSpc>
              <a:defRPr sz="2100"/>
            </a:lvl4pPr>
            <a:lvl5pPr marL="1840258" indent="-340432">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327" indent="-422327">
              <a:lnSpc>
                <a:spcPct val="90000"/>
              </a:lnSpc>
              <a:defRPr sz="3500"/>
            </a:lvl1pPr>
            <a:lvl2pPr marL="817356" indent="-412689">
              <a:lnSpc>
                <a:spcPct val="90000"/>
              </a:lnSpc>
              <a:defRPr sz="2900"/>
            </a:lvl2pPr>
            <a:lvl3pPr marL="1167424" indent="-367726">
              <a:lnSpc>
                <a:spcPct val="90000"/>
              </a:lnSpc>
              <a:defRPr sz="2400"/>
            </a:lvl3pPr>
            <a:lvl4pPr marL="1490189" indent="-322768">
              <a:lnSpc>
                <a:spcPct val="90000"/>
              </a:lnSpc>
              <a:defRPr sz="2100"/>
            </a:lvl4pPr>
            <a:lvl5pPr marL="1840258" indent="-332402">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9083608"/>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047790"/>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4" y="152704"/>
            <a:ext cx="11735767" cy="664951"/>
          </a:xfrm>
        </p:spPr>
        <p:txBody>
          <a:bodyPr/>
          <a:lstStyle>
            <a:lvl1pPr>
              <a:defRPr sz="4798">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4" y="1465395"/>
            <a:ext cx="11735767" cy="806982"/>
          </a:xfrm>
        </p:spPr>
        <p:txBody>
          <a:bodyPr>
            <a:normAutofit/>
          </a:bodyPr>
          <a:lstStyle>
            <a:lvl1pPr marL="0" indent="0">
              <a:buNone/>
              <a:defRPr sz="2799"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0"/>
            <a:ext cx="11730052" cy="2867691"/>
          </a:xfrm>
        </p:spPr>
        <p:txBody>
          <a:bodyPr>
            <a:normAutofit/>
          </a:bodyPr>
          <a:lstStyle>
            <a:lvl1pPr marL="0" indent="0">
              <a:buNone/>
              <a:defRPr sz="2399">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6409491"/>
            <a:ext cx="12187238" cy="450101"/>
          </a:xfrm>
          <a:prstGeom prst="rect">
            <a:avLst/>
          </a:prstGeom>
        </p:spPr>
      </p:pic>
      <p:sp>
        <p:nvSpPr>
          <p:cNvPr id="3" name="Slide Number Placeholder 2"/>
          <p:cNvSpPr>
            <a:spLocks noGrp="1"/>
          </p:cNvSpPr>
          <p:nvPr>
            <p:ph type="sldNum" sz="quarter" idx="10"/>
          </p:nvPr>
        </p:nvSpPr>
        <p:spPr>
          <a:xfrm>
            <a:off x="8734187" y="6357824"/>
            <a:ext cx="2843689" cy="365210"/>
          </a:xfrm>
          <a:prstGeom prst="rect">
            <a:avLst/>
          </a:prstGeom>
        </p:spPr>
        <p:txBody>
          <a:bodyPr lIns="91430" tIns="45715" rIns="91430" bIns="45715"/>
          <a:lstStyle>
            <a:lvl1pPr>
              <a:defRPr>
                <a:solidFill>
                  <a:srgbClr val="FFFFFF"/>
                </a:solidFill>
              </a:defRPr>
            </a:lvl1pPr>
          </a:lstStyle>
          <a:p>
            <a:pPr defTabSz="932634"/>
            <a:fld id="{EEF83519-0986-6A4F-9867-35DB47F5FA02}" type="slidenum">
              <a:rPr lang="en-US" sz="1799" smtClean="0"/>
              <a:pPr defTabSz="932634"/>
              <a:t>‹#›</a:t>
            </a:fld>
            <a:endParaRPr lang="en-US" sz="1799" dirty="0"/>
          </a:p>
        </p:txBody>
      </p:sp>
    </p:spTree>
    <p:extLst>
      <p:ext uri="{BB962C8B-B14F-4D97-AF65-F5344CB8AC3E}">
        <p14:creationId xmlns:p14="http://schemas.microsoft.com/office/powerpoint/2010/main" val="3873444984"/>
      </p:ext>
    </p:extLst>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Walk-in">
    <p:bg bwMode="gray">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7207" y="2311860"/>
            <a:ext cx="9692823" cy="2235869"/>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2145" y="18"/>
            <a:ext cx="1409139" cy="685957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25952" y="8397"/>
            <a:ext cx="1409141" cy="6851191"/>
          </a:xfrm>
          <a:prstGeom prst="rect">
            <a:avLst/>
          </a:prstGeom>
        </p:spPr>
      </p:pic>
    </p:spTree>
    <p:extLst>
      <p:ext uri="{BB962C8B-B14F-4D97-AF65-F5344CB8AC3E}">
        <p14:creationId xmlns:p14="http://schemas.microsoft.com/office/powerpoint/2010/main" val="3823773263"/>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Presentation_Title_1">
    <p:bg bwMode="gray">
      <p:bgPr>
        <a:solidFill>
          <a:srgbClr val="0078D7">
            <a:alpha val="90000"/>
          </a:srgbClr>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white">
          <a:xfrm>
            <a:off x="269197" y="1187896"/>
            <a:ext cx="8960684" cy="2690280"/>
          </a:xfrm>
          <a:noFill/>
          <a:ln>
            <a:noFill/>
          </a:ln>
        </p:spPr>
        <p:txBody>
          <a:bodyPr lIns="146304" tIns="91440" rIns="146304" bIns="91440" anchor="t" anchorCtr="0"/>
          <a:lstStyle>
            <a:lvl1pPr>
              <a:defRPr sz="5292" spc="-98" baseline="0">
                <a:solidFill>
                  <a:schemeClr val="bg1"/>
                </a:soli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white">
          <a:xfrm>
            <a:off x="269196" y="3879472"/>
            <a:ext cx="5376386" cy="1792741"/>
          </a:xfrm>
          <a:noFill/>
          <a:ln>
            <a:noFill/>
          </a:ln>
        </p:spPr>
        <p:txBody>
          <a:bodyPr lIns="146304" tIns="109728" rIns="146304" bIns="109728">
            <a:noAutofit/>
          </a:bodyPr>
          <a:lstStyle>
            <a:lvl1pPr marL="0" indent="0">
              <a:spcBef>
                <a:spcPts val="0"/>
              </a:spcBef>
              <a:buNone/>
              <a:defRPr sz="3136" spc="0" baseline="0">
                <a:solidFill>
                  <a:schemeClr val="bg1"/>
                </a:solidFill>
                <a:latin typeface="+mj-lt"/>
              </a:defRPr>
            </a:lvl1pPr>
          </a:lstStyle>
          <a:p>
            <a:pPr lvl="0"/>
            <a:r>
              <a:rPr lang="en-US" dirty="0" smtClean="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310934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681" y="2430231"/>
            <a:ext cx="11651288" cy="899873"/>
          </a:xfrm>
          <a:ln>
            <a:noFill/>
          </a:ln>
        </p:spPr>
        <p:txBody>
          <a:bodyPr/>
          <a:lstStyle>
            <a:lvl1pPr algn="ctr">
              <a:defRPr>
                <a:solidFill>
                  <a:schemeClr val="bg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spTree>
    <p:extLst>
      <p:ext uri="{BB962C8B-B14F-4D97-AF65-F5344CB8AC3E}">
        <p14:creationId xmlns:p14="http://schemas.microsoft.com/office/powerpoint/2010/main" val="348830936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8" name="Rectangle 7"/>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134" y="1189452"/>
            <a:ext cx="11648971" cy="1986101"/>
          </a:xfrm>
          <a:ln>
            <a:noFill/>
          </a:ln>
        </p:spPr>
        <p:txBody>
          <a:bodyPr/>
          <a:lstStyle>
            <a:lvl1pPr marL="0" indent="0">
              <a:buNone/>
              <a:defRPr>
                <a:solidFill>
                  <a:schemeClr val="bg1"/>
                </a:solidFill>
              </a:defRPr>
            </a:lvl1pPr>
            <a:lvl2pPr marL="0" indent="0">
              <a:buFontTx/>
              <a:buNone/>
              <a:defRPr sz="1960">
                <a:solidFill>
                  <a:schemeClr val="bg1"/>
                </a:solidFill>
              </a:defRPr>
            </a:lvl2pPr>
            <a:lvl3pPr marL="224028" indent="0">
              <a:buNone/>
              <a:defRPr>
                <a:solidFill>
                  <a:schemeClr val="bg1"/>
                </a:solidFill>
              </a:defRPr>
            </a:lvl3pPr>
            <a:lvl4pPr marL="448056" indent="0">
              <a:buNone/>
              <a:defRPr>
                <a:solidFill>
                  <a:schemeClr val="bg1"/>
                </a:solidFill>
              </a:defRPr>
            </a:lvl4pPr>
            <a:lvl5pPr marL="672084" indent="0">
              <a:buNone/>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664254667"/>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2_Title &amp; Non-bulleted text">
    <p:bg>
      <p:bgPr>
        <a:solidFill>
          <a:srgbClr val="0078D7">
            <a:alpha val="0"/>
          </a:srgbClr>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2187238" cy="685958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134" y="1189452"/>
            <a:ext cx="11648971" cy="1986101"/>
          </a:xfrm>
          <a:ln>
            <a:noFill/>
          </a:ln>
        </p:spPr>
        <p:txBody>
          <a:bodyPr/>
          <a:lstStyle>
            <a:lvl1pPr marL="0" indent="0">
              <a:buNone/>
              <a:defRPr>
                <a:solidFill>
                  <a:schemeClr val="bg1"/>
                </a:solidFill>
              </a:defRPr>
            </a:lvl1pPr>
            <a:lvl2pPr marL="0" indent="0">
              <a:buFontTx/>
              <a:buNone/>
              <a:defRPr sz="1960">
                <a:solidFill>
                  <a:schemeClr val="bg1"/>
                </a:solidFill>
              </a:defRPr>
            </a:lvl2pPr>
            <a:lvl3pPr marL="224028" indent="0">
              <a:buNone/>
              <a:defRPr>
                <a:solidFill>
                  <a:schemeClr val="bg1"/>
                </a:solidFill>
              </a:defRPr>
            </a:lvl3pPr>
            <a:lvl4pPr marL="448056" indent="0">
              <a:buNone/>
              <a:defRPr>
                <a:solidFill>
                  <a:schemeClr val="bg1"/>
                </a:solidFill>
              </a:defRPr>
            </a:lvl4pPr>
            <a:lvl5pPr marL="672084" indent="0">
              <a:buNone/>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spTree>
    <p:extLst>
      <p:ext uri="{BB962C8B-B14F-4D97-AF65-F5344CB8AC3E}">
        <p14:creationId xmlns:p14="http://schemas.microsoft.com/office/powerpoint/2010/main" val="270904533"/>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134" y="1189452"/>
            <a:ext cx="11648971" cy="2052506"/>
          </a:xfrm>
          <a:ln>
            <a:noFill/>
          </a:ln>
        </p:spPr>
        <p:txBody>
          <a:bodyPr>
            <a:spAutoFit/>
          </a:bodyPr>
          <a:lstStyle>
            <a:lvl1pPr>
              <a:defRPr sz="392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3526264495"/>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bg>
      <p:bgPr>
        <a:solidFill>
          <a:srgbClr val="FFFFFF"/>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134" y="1189452"/>
            <a:ext cx="11648971" cy="2052506"/>
          </a:xfrm>
          <a:ln>
            <a:noFill/>
          </a:ln>
        </p:spPr>
        <p:txBody>
          <a:bodyPr>
            <a:spAutoFit/>
          </a:bodyPr>
          <a:lstStyle>
            <a:lvl1pPr>
              <a:defRPr sz="392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4007602063"/>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9" name="Rectangle 8"/>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136" y="1189451"/>
            <a:ext cx="5376447" cy="1877438"/>
          </a:xfrm>
          <a:ln>
            <a:noFill/>
          </a:ln>
        </p:spPr>
        <p:txBody>
          <a:bodyPr wrap="square">
            <a:spAutoFit/>
          </a:bodyPr>
          <a:lstStyle>
            <a:lvl1pPr marL="0" indent="0">
              <a:spcBef>
                <a:spcPts val="1200"/>
              </a:spcBef>
              <a:buClr>
                <a:schemeClr val="tx1"/>
              </a:buClr>
              <a:buFont typeface="Wingdings" pitchFamily="2" charset="2"/>
              <a:buNone/>
              <a:defRPr sz="3136">
                <a:solidFill>
                  <a:schemeClr val="bg1"/>
                </a:solidFill>
              </a:defRPr>
            </a:lvl1pPr>
            <a:lvl2pPr marL="0" indent="0">
              <a:buNone/>
              <a:defRPr sz="1960">
                <a:solidFill>
                  <a:schemeClr val="bg1"/>
                </a:solidFill>
              </a:defRPr>
            </a:lvl2pPr>
            <a:lvl3pPr marL="227140" indent="0">
              <a:buNone/>
              <a:tabLst/>
              <a:defRPr sz="1960">
                <a:solidFill>
                  <a:schemeClr val="bg1"/>
                </a:solidFill>
              </a:defRPr>
            </a:lvl3pPr>
            <a:lvl4pPr marL="451168" indent="0">
              <a:buNone/>
              <a:defRPr>
                <a:solidFill>
                  <a:schemeClr val="bg1"/>
                </a:solidFill>
              </a:defRPr>
            </a:lvl4pPr>
            <a:lvl5pPr marL="672084"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1658" y="1189451"/>
            <a:ext cx="5376447" cy="1877438"/>
          </a:xfrm>
          <a:ln>
            <a:noFill/>
          </a:ln>
        </p:spPr>
        <p:txBody>
          <a:bodyPr wrap="square">
            <a:spAutoFit/>
          </a:bodyPr>
          <a:lstStyle>
            <a:lvl1pPr marL="0" indent="0">
              <a:spcBef>
                <a:spcPts val="1200"/>
              </a:spcBef>
              <a:buClr>
                <a:schemeClr val="tx1"/>
              </a:buClr>
              <a:buFont typeface="Wingdings" pitchFamily="2" charset="2"/>
              <a:buNone/>
              <a:defRPr sz="3136">
                <a:solidFill>
                  <a:schemeClr val="bg1"/>
                </a:solidFill>
              </a:defRPr>
            </a:lvl1pPr>
            <a:lvl2pPr marL="0" indent="0">
              <a:buNone/>
              <a:defRPr sz="1960">
                <a:solidFill>
                  <a:schemeClr val="bg1"/>
                </a:solidFill>
              </a:defRPr>
            </a:lvl2pPr>
            <a:lvl3pPr marL="227140" indent="0">
              <a:buNone/>
              <a:tabLst/>
              <a:defRPr sz="1960">
                <a:solidFill>
                  <a:schemeClr val="bg1"/>
                </a:solidFill>
              </a:defRPr>
            </a:lvl3pPr>
            <a:lvl4pPr marL="451168" indent="0">
              <a:buNone/>
              <a:defRPr>
                <a:solidFill>
                  <a:schemeClr val="bg1"/>
                </a:solidFill>
              </a:defRPr>
            </a:lvl4pPr>
            <a:lvl5pPr marL="672084"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182977100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968" indent="0">
              <a:buNone/>
              <a:defRPr sz="2400" b="1"/>
            </a:lvl2pPr>
            <a:lvl3pPr marL="1109938" indent="0">
              <a:buNone/>
              <a:defRPr sz="2100" b="1"/>
            </a:lvl3pPr>
            <a:lvl4pPr marL="1664901" indent="0">
              <a:buNone/>
              <a:defRPr sz="1900" b="1"/>
            </a:lvl4pPr>
            <a:lvl5pPr marL="2219869" indent="0">
              <a:buNone/>
              <a:defRPr sz="1900" b="1"/>
            </a:lvl5pPr>
            <a:lvl6pPr marL="2774838" indent="0">
              <a:buNone/>
              <a:defRPr sz="1900" b="1"/>
            </a:lvl6pPr>
            <a:lvl7pPr marL="3329801" indent="0">
              <a:buNone/>
              <a:defRPr sz="1900" b="1"/>
            </a:lvl7pPr>
            <a:lvl8pPr marL="3884767" indent="0">
              <a:buNone/>
              <a:defRPr sz="1900" b="1"/>
            </a:lvl8pPr>
            <a:lvl9pPr marL="4439732"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917892"/>
          </a:xfrm>
        </p:spPr>
        <p:txBody>
          <a:bodyPr/>
          <a:lstStyle>
            <a:lvl1pPr marL="342039" indent="-342039">
              <a:defRPr sz="2900"/>
            </a:lvl1pPr>
            <a:lvl2pPr marL="682470" indent="-322768">
              <a:defRPr sz="2400"/>
            </a:lvl2pPr>
            <a:lvl3pPr marL="987570" indent="-295471">
              <a:defRPr sz="2100"/>
            </a:lvl3pPr>
            <a:lvl4pPr marL="1275009" indent="-277806">
              <a:defRPr sz="2100"/>
            </a:lvl4pPr>
            <a:lvl5pPr marL="1552827" indent="-250505">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968" indent="0">
              <a:buNone/>
              <a:defRPr sz="2400" b="1"/>
            </a:lvl2pPr>
            <a:lvl3pPr marL="1109938" indent="0">
              <a:buNone/>
              <a:defRPr sz="2100" b="1"/>
            </a:lvl3pPr>
            <a:lvl4pPr marL="1664901" indent="0">
              <a:buNone/>
              <a:defRPr sz="1900" b="1"/>
            </a:lvl4pPr>
            <a:lvl5pPr marL="2219869" indent="0">
              <a:buNone/>
              <a:defRPr sz="1900" b="1"/>
            </a:lvl5pPr>
            <a:lvl6pPr marL="2774838" indent="0">
              <a:buNone/>
              <a:defRPr sz="1900" b="1"/>
            </a:lvl6pPr>
            <a:lvl7pPr marL="3329801" indent="0">
              <a:buNone/>
              <a:defRPr sz="1900" b="1"/>
            </a:lvl7pPr>
            <a:lvl8pPr marL="3884767" indent="0">
              <a:buNone/>
              <a:defRPr sz="1900" b="1"/>
            </a:lvl8pPr>
            <a:lvl9pPr marL="4439732"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09"/>
            <a:ext cx="5485686" cy="1917892"/>
          </a:xfrm>
        </p:spPr>
        <p:txBody>
          <a:bodyPr/>
          <a:lstStyle>
            <a:lvl1pPr marL="359694" indent="-359694">
              <a:defRPr sz="2900"/>
            </a:lvl1pPr>
            <a:lvl2pPr marL="692106" indent="-332402">
              <a:defRPr sz="2400"/>
            </a:lvl2pPr>
            <a:lvl3pPr marL="997207" indent="-297079">
              <a:defRPr sz="2100"/>
            </a:lvl3pPr>
            <a:lvl4pPr marL="1275009" indent="-287442">
              <a:defRPr sz="2100"/>
            </a:lvl4pPr>
            <a:lvl5pPr marL="1552827" indent="-268162">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3040006"/>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9" name="Rectangle 8"/>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135" y="1189451"/>
            <a:ext cx="5376447" cy="2378491"/>
          </a:xfrm>
          <a:ln>
            <a:noFill/>
          </a:ln>
        </p:spPr>
        <p:txBody>
          <a:bodyPr wrap="square">
            <a:spAutoFit/>
          </a:bodyPr>
          <a:lstStyle>
            <a:lvl1pPr marL="281591" indent="-281591">
              <a:spcBef>
                <a:spcPts val="1200"/>
              </a:spcBef>
              <a:buClr>
                <a:schemeClr val="tx1"/>
              </a:buClr>
              <a:buFont typeface="Arial" pitchFamily="34" charset="0"/>
              <a:buChar char="•"/>
              <a:defRPr sz="3136">
                <a:solidFill>
                  <a:schemeClr val="bg1"/>
                </a:solidFill>
              </a:defRPr>
            </a:lvl1pPr>
            <a:lvl2pPr marL="520543" indent="-228531">
              <a:defRPr sz="2352">
                <a:solidFill>
                  <a:schemeClr val="bg1"/>
                </a:solidFill>
              </a:defRPr>
            </a:lvl2pPr>
            <a:lvl3pPr marL="685593" indent="-165051">
              <a:tabLst/>
              <a:defRPr sz="1960">
                <a:solidFill>
                  <a:schemeClr val="bg1"/>
                </a:solidFill>
              </a:defRPr>
            </a:lvl3pPr>
            <a:lvl4pPr marL="863339" indent="-177747">
              <a:defRPr>
                <a:solidFill>
                  <a:schemeClr val="bg1"/>
                </a:solidFill>
              </a:defRPr>
            </a:lvl4pPr>
            <a:lvl5pPr marL="1028389" indent="-165051">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1657" y="1189451"/>
            <a:ext cx="5376447" cy="2378491"/>
          </a:xfrm>
          <a:ln>
            <a:noFill/>
          </a:ln>
        </p:spPr>
        <p:txBody>
          <a:bodyPr wrap="square">
            <a:spAutoFit/>
          </a:bodyPr>
          <a:lstStyle>
            <a:lvl1pPr marL="281591" indent="-281591">
              <a:spcBef>
                <a:spcPts val="1200"/>
              </a:spcBef>
              <a:buClr>
                <a:schemeClr val="tx1"/>
              </a:buClr>
              <a:buFont typeface="Arial" pitchFamily="34" charset="0"/>
              <a:buChar char="•"/>
              <a:defRPr sz="3136">
                <a:solidFill>
                  <a:schemeClr val="bg1"/>
                </a:solidFill>
              </a:defRPr>
            </a:lvl1pPr>
            <a:lvl2pPr marL="520543" indent="-228531">
              <a:defRPr sz="2352">
                <a:solidFill>
                  <a:schemeClr val="bg1"/>
                </a:solidFill>
              </a:defRPr>
            </a:lvl2pPr>
            <a:lvl3pPr marL="685593" indent="-165051">
              <a:tabLst/>
              <a:defRPr sz="1960">
                <a:solidFill>
                  <a:schemeClr val="bg1"/>
                </a:solidFill>
              </a:defRPr>
            </a:lvl3pPr>
            <a:lvl4pPr marL="863339" indent="-177747">
              <a:defRPr>
                <a:solidFill>
                  <a:schemeClr val="bg1"/>
                </a:solidFill>
              </a:defRPr>
            </a:lvl4pPr>
            <a:lvl5pPr marL="1028389" indent="-165051">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1055152837"/>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4185878021"/>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5" y="1186630"/>
            <a:ext cx="9855265" cy="2691544"/>
          </a:xfrm>
          <a:noFill/>
        </p:spPr>
        <p:txBody>
          <a:bodyPr tIns="91440" bIns="91440" anchor="t" anchorCtr="0">
            <a:noAutofit/>
          </a:bodyPr>
          <a:lstStyle>
            <a:lvl1pPr>
              <a:defRPr sz="7056" spc="-98" baseline="0">
                <a:gradFill>
                  <a:gsLst>
                    <a:gs pos="14634">
                      <a:schemeClr val="tx1"/>
                    </a:gs>
                    <a:gs pos="45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34" y="3878174"/>
            <a:ext cx="9856823" cy="1793519"/>
          </a:xfrm>
          <a:noFill/>
        </p:spPr>
        <p:txBody>
          <a:bodyPr lIns="182880" tIns="146304" rIns="182880" bIns="146304">
            <a:noAutofit/>
          </a:bodyPr>
          <a:lstStyle>
            <a:lvl1pPr marL="0" indent="0">
              <a:spcBef>
                <a:spcPts val="0"/>
              </a:spcBef>
              <a:buNone/>
              <a:defRPr sz="3136" spc="0" baseline="0">
                <a:gradFill>
                  <a:gsLst>
                    <a:gs pos="12195">
                      <a:schemeClr val="tx1"/>
                    </a:gs>
                    <a:gs pos="46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2489048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ar Chart">
    <p:spTree>
      <p:nvGrpSpPr>
        <p:cNvPr id="1" name=""/>
        <p:cNvGrpSpPr/>
        <p:nvPr/>
      </p:nvGrpSpPr>
      <p:grpSpPr>
        <a:xfrm>
          <a:off x="0" y="0"/>
          <a:ext cx="0" cy="0"/>
          <a:chOff x="0" y="0"/>
          <a:chExt cx="0" cy="0"/>
        </a:xfrm>
      </p:grpSpPr>
      <p:sp>
        <p:nvSpPr>
          <p:cNvPr id="6" name="Rectangle 5"/>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dirty="0"/>
          </a:p>
        </p:txBody>
      </p:sp>
      <p:graphicFrame>
        <p:nvGraphicFramePr>
          <p:cNvPr id="5" name="Chart 4"/>
          <p:cNvGraphicFramePr/>
          <p:nvPr userDrawn="1">
            <p:extLst/>
          </p:nvPr>
        </p:nvGraphicFramePr>
        <p:xfrm>
          <a:off x="2001131" y="1167830"/>
          <a:ext cx="8124825" cy="4503864"/>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118572455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7" name="Rectangle 6"/>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dirty="0"/>
          </a:p>
        </p:txBody>
      </p:sp>
      <p:graphicFrame>
        <p:nvGraphicFramePr>
          <p:cNvPr id="6" name="Chart 5"/>
          <p:cNvGraphicFramePr/>
          <p:nvPr userDrawn="1">
            <p:extLst/>
          </p:nvPr>
        </p:nvGraphicFramePr>
        <p:xfrm>
          <a:off x="2729192" y="934472"/>
          <a:ext cx="7100406" cy="4737222"/>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300433248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7373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5" y="1186631"/>
            <a:ext cx="9855265" cy="3588303"/>
          </a:xfrm>
          <a:noFill/>
        </p:spPr>
        <p:txBody>
          <a:bodyPr tIns="91440" bIns="91440" anchor="t" anchorCtr="0">
            <a:no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0898438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4" y="2084654"/>
            <a:ext cx="11648971" cy="1159062"/>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57762752"/>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188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4" y="2084654"/>
            <a:ext cx="11648971" cy="1159062"/>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69821273"/>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rgbClr val="BBD80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4" y="2084654"/>
            <a:ext cx="11648971" cy="1159062"/>
          </a:xfrm>
          <a:noFill/>
        </p:spPr>
        <p:txBody>
          <a:bodyPr tIns="91440" bIns="91440" anchor="t" anchorCtr="0">
            <a:spAutoFit/>
          </a:bodyPr>
          <a:lstStyle>
            <a:lvl1pPr>
              <a:defRPr sz="7056" spc="-98" baseline="0">
                <a:gradFill>
                  <a:gsLst>
                    <a:gs pos="90551">
                      <a:schemeClr val="tx1"/>
                    </a:gs>
                    <a:gs pos="69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887826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6" y="1217477"/>
            <a:ext cx="5376447" cy="1974027"/>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175" y="1"/>
            <a:ext cx="6092063" cy="6857687"/>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5295548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055993509"/>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rgbClr val="0078D7"/>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36" y="1217477"/>
            <a:ext cx="5376447" cy="1974027"/>
          </a:xfrm>
        </p:spPr>
        <p:txBody>
          <a:bodyPr>
            <a:spAutoFit/>
          </a:bodyPr>
          <a:lstStyle>
            <a:lvl1pPr>
              <a:defRPr sz="6468" baseline="0">
                <a:solidFill>
                  <a:schemeClr val="bg1"/>
                </a:soli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175" y="0"/>
            <a:ext cx="6092063" cy="5744337"/>
          </a:xfrm>
          <a:blipFill>
            <a:blip r:embed="rId2"/>
            <a:srcRect/>
            <a:stretch>
              <a:fillRect t="-3" b="-20149"/>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1362116125"/>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34" y="6173045"/>
            <a:ext cx="11648970" cy="395409"/>
          </a:xfrm>
          <a:prstGeom prst="rect">
            <a:avLst/>
          </a:prstGeom>
          <a:noFill/>
          <a:ln w="12700">
            <a:noFill/>
            <a:miter lim="800000"/>
            <a:headEnd type="none" w="sm" len="sm"/>
            <a:tailEnd type="none" w="sm" len="sm"/>
          </a:ln>
          <a:effectLst/>
        </p:spPr>
        <p:txBody>
          <a:bodyPr vert="horz" wrap="square" lIns="179215" tIns="143372" rIns="179215" bIns="143372" numCol="1" anchor="t" anchorCtr="0" compatLnSpc="1">
            <a:prstTxWarp prst="textNoShape">
              <a:avLst/>
            </a:prstTxWarp>
            <a:spAutoFit/>
          </a:bodyPr>
          <a:lstStyle/>
          <a:p>
            <a:pPr defTabSz="91364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0029" y="3084367"/>
            <a:ext cx="3225869" cy="692219"/>
          </a:xfrm>
          <a:prstGeom prst="rect">
            <a:avLst/>
          </a:prstGeom>
        </p:spPr>
      </p:pic>
    </p:spTree>
    <p:extLst>
      <p:ext uri="{BB962C8B-B14F-4D97-AF65-F5344CB8AC3E}">
        <p14:creationId xmlns:p14="http://schemas.microsoft.com/office/powerpoint/2010/main" val="3211719126"/>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34" y="1189452"/>
            <a:ext cx="11648971" cy="2396602"/>
          </a:xfrm>
          <a:prstGeom prst="rect">
            <a:avLst/>
          </a:prstGeom>
        </p:spPr>
        <p:txBody>
          <a:bodyPr/>
          <a:lstStyle>
            <a:lvl1pPr marL="284703" indent="-28470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0" indent="-27536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3" indent="-284703">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1" indent="-224028">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29" indent="-224028">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40321"/>
            <a:ext cx="12187239" cy="619268"/>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22673227"/>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8" y="1448201"/>
            <a:ext cx="11147560" cy="2052506"/>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137262343"/>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6" y="228655"/>
            <a:ext cx="11147561" cy="623392"/>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6" y="1448146"/>
            <a:ext cx="11147561" cy="205250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3701556"/>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6" y="1448155"/>
            <a:ext cx="10241215" cy="1523850"/>
          </a:xfrm>
        </p:spPr>
        <p:txBody>
          <a:bodyPr anchor="ctr">
            <a:noAutofit/>
          </a:bodyPr>
          <a:lstStyle>
            <a:lvl1pPr>
              <a:lnSpc>
                <a:spcPct val="90000"/>
              </a:lnSpc>
              <a:defRPr sz="4898"/>
            </a:lvl1pPr>
          </a:lstStyle>
          <a:p>
            <a:r>
              <a:rPr lang="en-US" smtClean="0"/>
              <a:t>Click to edit Master title style</a:t>
            </a:r>
            <a:endParaRPr lang="en-US" dirty="0"/>
          </a:p>
        </p:txBody>
      </p:sp>
      <p:sp>
        <p:nvSpPr>
          <p:cNvPr id="3" name="Subtitle 2"/>
          <p:cNvSpPr>
            <a:spLocks noGrp="1"/>
          </p:cNvSpPr>
          <p:nvPr>
            <p:ph type="subTitle" idx="1"/>
          </p:nvPr>
        </p:nvSpPr>
        <p:spPr>
          <a:xfrm>
            <a:off x="969839" y="3875728"/>
            <a:ext cx="10241217" cy="463363"/>
          </a:xfrm>
        </p:spPr>
        <p:txBody>
          <a:bodyPr>
            <a:noAutofit/>
          </a:bodyPr>
          <a:lstStyle>
            <a:lvl1pPr marL="0" indent="0" algn="l">
              <a:lnSpc>
                <a:spcPct val="90000"/>
              </a:lnSpc>
              <a:spcBef>
                <a:spcPts val="0"/>
              </a:spcBef>
              <a:buNone/>
              <a:defRPr sz="2899">
                <a:gradFill>
                  <a:gsLst>
                    <a:gs pos="0">
                      <a:schemeClr val="tx1"/>
                    </a:gs>
                    <a:gs pos="86000">
                      <a:schemeClr val="tx1"/>
                    </a:gs>
                  </a:gsLst>
                  <a:lin ang="5400000" scaled="0"/>
                </a:gradFill>
              </a:defRPr>
            </a:lvl1pPr>
            <a:lvl2pPr marL="466315" indent="0" algn="ctr">
              <a:buNone/>
              <a:defRPr>
                <a:solidFill>
                  <a:schemeClr val="tx1">
                    <a:tint val="75000"/>
                  </a:schemeClr>
                </a:solidFill>
              </a:defRPr>
            </a:lvl2pPr>
            <a:lvl3pPr marL="932634" indent="0" algn="ctr">
              <a:buNone/>
              <a:defRPr>
                <a:solidFill>
                  <a:schemeClr val="tx1">
                    <a:tint val="75000"/>
                  </a:schemeClr>
                </a:solidFill>
              </a:defRPr>
            </a:lvl3pPr>
            <a:lvl4pPr marL="1398947" indent="0" algn="ctr">
              <a:buNone/>
              <a:defRPr>
                <a:solidFill>
                  <a:schemeClr val="tx1">
                    <a:tint val="75000"/>
                  </a:schemeClr>
                </a:solidFill>
              </a:defRPr>
            </a:lvl4pPr>
            <a:lvl5pPr marL="1865262" indent="0" algn="ctr">
              <a:buNone/>
              <a:defRPr>
                <a:solidFill>
                  <a:schemeClr val="tx1">
                    <a:tint val="75000"/>
                  </a:schemeClr>
                </a:solidFill>
              </a:defRPr>
            </a:lvl5pPr>
            <a:lvl6pPr marL="2331583" indent="0" algn="ctr">
              <a:buNone/>
              <a:defRPr>
                <a:solidFill>
                  <a:schemeClr val="tx1">
                    <a:tint val="75000"/>
                  </a:schemeClr>
                </a:solidFill>
              </a:defRPr>
            </a:lvl6pPr>
            <a:lvl7pPr marL="2797894" indent="0" algn="ctr">
              <a:buNone/>
              <a:defRPr>
                <a:solidFill>
                  <a:schemeClr val="tx1">
                    <a:tint val="75000"/>
                  </a:schemeClr>
                </a:solidFill>
              </a:defRPr>
            </a:lvl7pPr>
            <a:lvl8pPr marL="3264210" indent="0" algn="ctr">
              <a:buNone/>
              <a:defRPr>
                <a:solidFill>
                  <a:schemeClr val="tx1">
                    <a:tint val="75000"/>
                  </a:schemeClr>
                </a:solidFill>
              </a:defRPr>
            </a:lvl8pPr>
            <a:lvl9pPr marL="373052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07"/>
            <a:ext cx="2004577" cy="94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055200"/>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5" y="1951280"/>
            <a:ext cx="10789877" cy="1523846"/>
          </a:xfrm>
        </p:spPr>
        <p:txBody>
          <a:bodyPr anchor="ctr" anchorCtr="0">
            <a:noAutofit/>
          </a:bodyPr>
          <a:lstStyle>
            <a:lvl1pPr>
              <a:lnSpc>
                <a:spcPct val="90000"/>
              </a:lnSpc>
              <a:defRPr sz="4898" b="1"/>
            </a:lvl1pPr>
          </a:lstStyle>
          <a:p>
            <a:r>
              <a:rPr lang="en-US" dirty="0" smtClean="0"/>
              <a:t>Click to edit Master title style</a:t>
            </a:r>
            <a:endParaRPr lang="en-US" dirty="0"/>
          </a:p>
        </p:txBody>
      </p:sp>
    </p:spTree>
    <p:extLst>
      <p:ext uri="{BB962C8B-B14F-4D97-AF65-F5344CB8AC3E}">
        <p14:creationId xmlns:p14="http://schemas.microsoft.com/office/powerpoint/2010/main" val="2516552582"/>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6" y="228654"/>
            <a:ext cx="11147561" cy="623392"/>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6" y="1448146"/>
            <a:ext cx="11147561" cy="20317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21916"/>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1" y="1429099"/>
            <a:ext cx="11147561" cy="203179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8800700"/>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40"/>
            <a:ext cx="5485686" cy="1756272"/>
          </a:xfrm>
        </p:spPr>
        <p:txBody>
          <a:bodyPr/>
          <a:lstStyle>
            <a:lvl1pPr marL="346766" indent="-346766">
              <a:lnSpc>
                <a:spcPct val="90000"/>
              </a:lnSpc>
              <a:defRPr sz="2899"/>
            </a:lvl1pPr>
            <a:lvl2pPr marL="686789" indent="-331927">
              <a:lnSpc>
                <a:spcPct val="90000"/>
              </a:lnSpc>
              <a:defRPr sz="2399"/>
            </a:lvl2pPr>
            <a:lvl3pPr marL="972840" indent="-294144">
              <a:lnSpc>
                <a:spcPct val="90000"/>
              </a:lnSpc>
              <a:defRPr sz="1999"/>
            </a:lvl3pPr>
            <a:lvl4pPr marL="1252144" indent="-279304">
              <a:lnSpc>
                <a:spcPct val="90000"/>
              </a:lnSpc>
              <a:defRPr sz="1799"/>
            </a:lvl4pPr>
            <a:lvl5pPr marL="1546289" indent="-286051">
              <a:lnSpc>
                <a:spcPct val="90000"/>
              </a:lnSpc>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20" y="1448140"/>
            <a:ext cx="5485686" cy="1756272"/>
          </a:xfrm>
        </p:spPr>
        <p:txBody>
          <a:bodyPr/>
          <a:lstStyle>
            <a:lvl1pPr marL="354866" indent="-354866">
              <a:lnSpc>
                <a:spcPct val="90000"/>
              </a:lnSpc>
              <a:defRPr sz="2899"/>
            </a:lvl1pPr>
            <a:lvl2pPr marL="686789" indent="-346766">
              <a:lnSpc>
                <a:spcPct val="90000"/>
              </a:lnSpc>
              <a:defRPr sz="2399"/>
            </a:lvl2pPr>
            <a:lvl3pPr marL="980935" indent="-308987">
              <a:lnSpc>
                <a:spcPct val="90000"/>
              </a:lnSpc>
              <a:defRPr sz="1999"/>
            </a:lvl3pPr>
            <a:lvl4pPr marL="1252144" indent="-271207">
              <a:lnSpc>
                <a:spcPct val="90000"/>
              </a:lnSpc>
              <a:defRPr sz="1799"/>
            </a:lvl4pPr>
            <a:lvl5pPr marL="1546289" indent="-279304">
              <a:lnSpc>
                <a:spcPct val="90000"/>
              </a:lnSpc>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818170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942487"/>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411890"/>
            <a:ext cx="5485686" cy="346329"/>
          </a:xfrm>
        </p:spPr>
        <p:txBody>
          <a:bodyPr anchor="b"/>
          <a:lstStyle>
            <a:lvl1pPr marL="0" indent="0">
              <a:lnSpc>
                <a:spcPct val="90000"/>
              </a:lnSpc>
              <a:spcBef>
                <a:spcPts val="0"/>
              </a:spcBef>
              <a:buNone/>
              <a:defRPr sz="2499" b="1"/>
            </a:lvl1pPr>
            <a:lvl2pPr marL="466315" indent="0">
              <a:buNone/>
              <a:defRPr sz="1999" b="1"/>
            </a:lvl2pPr>
            <a:lvl3pPr marL="932634" indent="0">
              <a:buNone/>
              <a:defRPr sz="1799" b="1"/>
            </a:lvl3pPr>
            <a:lvl4pPr marL="1398947" indent="0">
              <a:buNone/>
              <a:defRPr sz="1599" b="1"/>
            </a:lvl4pPr>
            <a:lvl5pPr marL="1865262" indent="0">
              <a:buNone/>
              <a:defRPr sz="1599" b="1"/>
            </a:lvl5pPr>
            <a:lvl6pPr marL="2331583" indent="0">
              <a:buNone/>
              <a:defRPr sz="1599" b="1"/>
            </a:lvl6pPr>
            <a:lvl7pPr marL="2797894" indent="0">
              <a:buNone/>
              <a:defRPr sz="1599" b="1"/>
            </a:lvl7pPr>
            <a:lvl8pPr marL="3264210" indent="0">
              <a:buNone/>
              <a:defRPr sz="1599" b="1"/>
            </a:lvl8pPr>
            <a:lvl9pPr marL="3730524" indent="0">
              <a:buNone/>
              <a:defRPr sz="1599" b="1"/>
            </a:lvl9pPr>
          </a:lstStyle>
          <a:p>
            <a:pPr lvl="0"/>
            <a:r>
              <a:rPr lang="en-US" smtClean="0"/>
              <a:t>Click to edit Master text styles</a:t>
            </a:r>
          </a:p>
        </p:txBody>
      </p:sp>
      <p:sp>
        <p:nvSpPr>
          <p:cNvPr id="4" name="Content Placeholder 3"/>
          <p:cNvSpPr>
            <a:spLocks noGrp="1"/>
          </p:cNvSpPr>
          <p:nvPr>
            <p:ph sz="half" idx="2"/>
          </p:nvPr>
        </p:nvSpPr>
        <p:spPr>
          <a:xfrm>
            <a:off x="507805" y="2134100"/>
            <a:ext cx="5484257" cy="1585416"/>
          </a:xfrm>
        </p:spPr>
        <p:txBody>
          <a:bodyPr/>
          <a:lstStyle>
            <a:lvl1pPr marL="287402" indent="-287402">
              <a:defRPr sz="2399"/>
            </a:lvl1pPr>
            <a:lvl2pPr marL="573449" indent="-271207">
              <a:defRPr sz="1999"/>
            </a:lvl2pPr>
            <a:lvl3pPr marL="829815" indent="-248271">
              <a:defRPr sz="1799"/>
            </a:lvl3pPr>
            <a:lvl4pPr marL="1071338" indent="-233430">
              <a:defRPr sz="1799"/>
            </a:lvl4pPr>
            <a:lvl5pPr marL="1304772" indent="-210490">
              <a:defRPr sz="17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20" y="1411890"/>
            <a:ext cx="5485686" cy="346329"/>
          </a:xfrm>
        </p:spPr>
        <p:txBody>
          <a:bodyPr anchor="b"/>
          <a:lstStyle>
            <a:lvl1pPr marL="0" indent="0">
              <a:lnSpc>
                <a:spcPct val="90000"/>
              </a:lnSpc>
              <a:spcBef>
                <a:spcPts val="0"/>
              </a:spcBef>
              <a:buNone/>
              <a:defRPr sz="2499" b="1"/>
            </a:lvl1pPr>
            <a:lvl2pPr marL="466315" indent="0">
              <a:buNone/>
              <a:defRPr sz="1999" b="1"/>
            </a:lvl2pPr>
            <a:lvl3pPr marL="932634" indent="0">
              <a:buNone/>
              <a:defRPr sz="1799" b="1"/>
            </a:lvl3pPr>
            <a:lvl4pPr marL="1398947" indent="0">
              <a:buNone/>
              <a:defRPr sz="1599" b="1"/>
            </a:lvl4pPr>
            <a:lvl5pPr marL="1865262" indent="0">
              <a:buNone/>
              <a:defRPr sz="1599" b="1"/>
            </a:lvl5pPr>
            <a:lvl6pPr marL="2331583" indent="0">
              <a:buNone/>
              <a:defRPr sz="1599" b="1"/>
            </a:lvl6pPr>
            <a:lvl7pPr marL="2797894" indent="0">
              <a:buNone/>
              <a:defRPr sz="1599" b="1"/>
            </a:lvl7pPr>
            <a:lvl8pPr marL="3264210" indent="0">
              <a:buNone/>
              <a:defRPr sz="1599" b="1"/>
            </a:lvl8pPr>
            <a:lvl9pPr marL="3730524" indent="0">
              <a:buNone/>
              <a:defRPr sz="1599" b="1"/>
            </a:lvl9pPr>
          </a:lstStyle>
          <a:p>
            <a:pPr lvl="0"/>
            <a:r>
              <a:rPr lang="en-US" smtClean="0"/>
              <a:t>Click to edit Master text styles</a:t>
            </a:r>
          </a:p>
        </p:txBody>
      </p:sp>
      <p:sp>
        <p:nvSpPr>
          <p:cNvPr id="6" name="Content Placeholder 5"/>
          <p:cNvSpPr>
            <a:spLocks noGrp="1"/>
          </p:cNvSpPr>
          <p:nvPr>
            <p:ph sz="quarter" idx="4"/>
          </p:nvPr>
        </p:nvSpPr>
        <p:spPr>
          <a:xfrm>
            <a:off x="6180920" y="2134110"/>
            <a:ext cx="5485686" cy="1585416"/>
          </a:xfrm>
        </p:spPr>
        <p:txBody>
          <a:bodyPr/>
          <a:lstStyle>
            <a:lvl1pPr marL="302242" indent="-302242">
              <a:defRPr sz="2399"/>
            </a:lvl1pPr>
            <a:lvl2pPr marL="581545" indent="-279304">
              <a:defRPr sz="1999"/>
            </a:lvl2pPr>
            <a:lvl3pPr marL="837913" indent="-249621">
              <a:defRPr sz="1799"/>
            </a:lvl3pPr>
            <a:lvl4pPr marL="1071338" indent="-241525">
              <a:defRPr sz="1799"/>
            </a:lvl4pPr>
            <a:lvl5pPr marL="1304772" indent="-225328">
              <a:defRPr sz="17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2937027"/>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416635624"/>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842459"/>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46"/>
            <a:ext cx="11147560" cy="203179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4194535562"/>
      </p:ext>
    </p:extLst>
  </p:cSld>
  <p:clrMapOvr>
    <a:masterClrMapping/>
  </p:clrMapOvr>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4" y="152704"/>
            <a:ext cx="11735767" cy="664951"/>
          </a:xfrm>
        </p:spPr>
        <p:txBody>
          <a:bodyPr/>
          <a:lstStyle>
            <a:lvl1pPr>
              <a:defRPr sz="4798">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4" y="1465395"/>
            <a:ext cx="11735767" cy="806982"/>
          </a:xfrm>
        </p:spPr>
        <p:txBody>
          <a:bodyPr>
            <a:normAutofit/>
          </a:bodyPr>
          <a:lstStyle>
            <a:lvl1pPr marL="0" indent="0">
              <a:buNone/>
              <a:defRPr sz="2799"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0"/>
            <a:ext cx="11730052" cy="2867691"/>
          </a:xfrm>
        </p:spPr>
        <p:txBody>
          <a:bodyPr>
            <a:normAutofit/>
          </a:bodyPr>
          <a:lstStyle>
            <a:lvl1pPr marL="0" indent="0">
              <a:buNone/>
              <a:defRPr sz="2399">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9491"/>
            <a:ext cx="12187238" cy="450101"/>
          </a:xfrm>
          <a:prstGeom prst="rect">
            <a:avLst/>
          </a:prstGeom>
        </p:spPr>
      </p:pic>
      <p:sp>
        <p:nvSpPr>
          <p:cNvPr id="3" name="Slide Number Placeholder 2"/>
          <p:cNvSpPr>
            <a:spLocks noGrp="1"/>
          </p:cNvSpPr>
          <p:nvPr>
            <p:ph type="sldNum" sz="quarter" idx="10"/>
          </p:nvPr>
        </p:nvSpPr>
        <p:spPr>
          <a:xfrm>
            <a:off x="8734187" y="6357824"/>
            <a:ext cx="2843689" cy="365210"/>
          </a:xfrm>
          <a:prstGeom prst="rect">
            <a:avLst/>
          </a:prstGeom>
        </p:spPr>
        <p:txBody>
          <a:bodyPr lIns="91430" tIns="45715" rIns="91430" bIns="45715"/>
          <a:lstStyle>
            <a:lvl1pPr>
              <a:defRPr>
                <a:solidFill>
                  <a:srgbClr val="FFFFFF"/>
                </a:solidFill>
              </a:defRPr>
            </a:lvl1pPr>
          </a:lstStyle>
          <a:p>
            <a:pPr defTabSz="932634"/>
            <a:fld id="{EEF83519-0986-6A4F-9867-35DB47F5FA02}" type="slidenum">
              <a:rPr lang="en-US" sz="1799" smtClean="0"/>
              <a:pPr defTabSz="932634"/>
              <a:t>‹#›</a:t>
            </a:fld>
            <a:endParaRPr lang="en-US" sz="1799" dirty="0"/>
          </a:p>
        </p:txBody>
      </p:sp>
    </p:spTree>
    <p:extLst>
      <p:ext uri="{BB962C8B-B14F-4D97-AF65-F5344CB8AC3E}">
        <p14:creationId xmlns:p14="http://schemas.microsoft.com/office/powerpoint/2010/main" val="2516350427"/>
      </p:ext>
    </p:extLst>
  </p:cSld>
  <p:clrMapOvr>
    <a:masterClrMapping/>
  </p:clrMapOvr>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8"/>
            <a:ext cx="10241216" cy="1523850"/>
          </a:xfrm>
        </p:spPr>
        <p:txBody>
          <a:bodyPr anchor="ctr">
            <a:noAutofit/>
          </a:bodyPr>
          <a:lstStyle>
            <a:lvl1pPr>
              <a:lnSpc>
                <a:spcPct val="90000"/>
              </a:lnSpc>
              <a:defRPr sz="5897"/>
            </a:lvl1pPr>
          </a:lstStyle>
          <a:p>
            <a:r>
              <a:rPr lang="en-US" smtClean="0"/>
              <a:t>Click to edit Master title style</a:t>
            </a:r>
            <a:endParaRPr lang="en-US" dirty="0"/>
          </a:p>
        </p:txBody>
      </p:sp>
      <p:sp>
        <p:nvSpPr>
          <p:cNvPr id="3" name="Subtitle 2"/>
          <p:cNvSpPr>
            <a:spLocks noGrp="1"/>
          </p:cNvSpPr>
          <p:nvPr>
            <p:ph type="subTitle" idx="1"/>
          </p:nvPr>
        </p:nvSpPr>
        <p:spPr>
          <a:xfrm>
            <a:off x="969839" y="3875728"/>
            <a:ext cx="10241217" cy="463363"/>
          </a:xfrm>
        </p:spPr>
        <p:txBody>
          <a:bodyPr>
            <a:noAutofit/>
          </a:bodyPr>
          <a:lstStyle>
            <a:lvl1pPr marL="0" indent="0" algn="l">
              <a:lnSpc>
                <a:spcPct val="90000"/>
              </a:lnSpc>
              <a:spcBef>
                <a:spcPts val="0"/>
              </a:spcBef>
              <a:buNone/>
              <a:defRPr sz="3498">
                <a:gradFill>
                  <a:gsLst>
                    <a:gs pos="0">
                      <a:schemeClr val="tx1"/>
                    </a:gs>
                    <a:gs pos="86000">
                      <a:schemeClr val="tx1"/>
                    </a:gs>
                  </a:gsLst>
                  <a:lin ang="5400000" scaled="0"/>
                </a:gradFill>
              </a:defRPr>
            </a:lvl1pPr>
            <a:lvl2pPr marL="554698" indent="0" algn="ctr">
              <a:buNone/>
              <a:defRPr>
                <a:solidFill>
                  <a:schemeClr val="tx1">
                    <a:tint val="75000"/>
                  </a:schemeClr>
                </a:solidFill>
              </a:defRPr>
            </a:lvl2pPr>
            <a:lvl3pPr marL="1109398" indent="0" algn="ctr">
              <a:buNone/>
              <a:defRPr>
                <a:solidFill>
                  <a:schemeClr val="tx1">
                    <a:tint val="75000"/>
                  </a:schemeClr>
                </a:solidFill>
              </a:defRPr>
            </a:lvl3pPr>
            <a:lvl4pPr marL="1664090" indent="0" algn="ctr">
              <a:buNone/>
              <a:defRPr>
                <a:solidFill>
                  <a:schemeClr val="tx1">
                    <a:tint val="75000"/>
                  </a:schemeClr>
                </a:solidFill>
              </a:defRPr>
            </a:lvl4pPr>
            <a:lvl5pPr marL="2218786" indent="0" algn="ctr">
              <a:buNone/>
              <a:defRPr>
                <a:solidFill>
                  <a:schemeClr val="tx1">
                    <a:tint val="75000"/>
                  </a:schemeClr>
                </a:solidFill>
              </a:defRPr>
            </a:lvl5pPr>
            <a:lvl6pPr marL="2773488" indent="0" algn="ctr">
              <a:buNone/>
              <a:defRPr>
                <a:solidFill>
                  <a:schemeClr val="tx1">
                    <a:tint val="75000"/>
                  </a:schemeClr>
                </a:solidFill>
              </a:defRPr>
            </a:lvl6pPr>
            <a:lvl7pPr marL="3328179" indent="0" algn="ctr">
              <a:buNone/>
              <a:defRPr>
                <a:solidFill>
                  <a:schemeClr val="tx1">
                    <a:tint val="75000"/>
                  </a:schemeClr>
                </a:solidFill>
              </a:defRPr>
            </a:lvl7pPr>
            <a:lvl8pPr marL="3882876" indent="0" algn="ctr">
              <a:buNone/>
              <a:defRPr>
                <a:solidFill>
                  <a:schemeClr val="tx1">
                    <a:tint val="75000"/>
                  </a:schemeClr>
                </a:solidFill>
              </a:defRPr>
            </a:lvl8pPr>
            <a:lvl9pPr marL="443757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15"/>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715916"/>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5" y="1951278"/>
            <a:ext cx="10789877" cy="1523846"/>
          </a:xfrm>
        </p:spPr>
        <p:txBody>
          <a:bodyPr anchor="ctr" anchorCtr="0">
            <a:noAutofit/>
          </a:bodyPr>
          <a:lstStyle>
            <a:lvl1pPr>
              <a:lnSpc>
                <a:spcPct val="90000"/>
              </a:lnSpc>
              <a:defRPr sz="5897" b="1"/>
            </a:lvl1pPr>
          </a:lstStyle>
          <a:p>
            <a:r>
              <a:rPr lang="en-US" dirty="0" smtClean="0"/>
              <a:t>Click to edit Master title style</a:t>
            </a:r>
            <a:endParaRPr lang="en-US" dirty="0"/>
          </a:p>
        </p:txBody>
      </p:sp>
    </p:spTree>
    <p:extLst>
      <p:ext uri="{BB962C8B-B14F-4D97-AF65-F5344CB8AC3E}">
        <p14:creationId xmlns:p14="http://schemas.microsoft.com/office/powerpoint/2010/main" val="104252866"/>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5"/>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55"/>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33796436"/>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08"/>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3595861"/>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488" indent="-412488">
              <a:lnSpc>
                <a:spcPct val="90000"/>
              </a:lnSpc>
              <a:defRPr sz="3498"/>
            </a:lvl1pPr>
            <a:lvl2pPr marL="816958" indent="-394841">
              <a:lnSpc>
                <a:spcPct val="90000"/>
              </a:lnSpc>
              <a:defRPr sz="2898"/>
            </a:lvl2pPr>
            <a:lvl3pPr marL="1157222" indent="-349893">
              <a:lnSpc>
                <a:spcPct val="90000"/>
              </a:lnSpc>
              <a:defRPr sz="2399"/>
            </a:lvl3pPr>
            <a:lvl4pPr marL="1489462" indent="-332241">
              <a:lnSpc>
                <a:spcPct val="90000"/>
              </a:lnSpc>
              <a:defRPr sz="2099"/>
            </a:lvl4pPr>
            <a:lvl5pPr marL="1839362" indent="-340266">
              <a:lnSpc>
                <a:spcPct val="90000"/>
              </a:lnSpc>
              <a:defRPr sz="2099"/>
            </a:lvl5pPr>
            <a:lvl6pPr>
              <a:defRPr sz="2099"/>
            </a:lvl6pPr>
            <a:lvl7pPr>
              <a:defRPr sz="2099"/>
            </a:lvl7pPr>
            <a:lvl8pPr>
              <a:defRPr sz="2099"/>
            </a:lvl8pPr>
            <a:lvl9pPr>
              <a:defRPr sz="20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122" indent="-422122">
              <a:lnSpc>
                <a:spcPct val="90000"/>
              </a:lnSpc>
              <a:defRPr sz="3498"/>
            </a:lvl1pPr>
            <a:lvl2pPr marL="816958" indent="-412488">
              <a:lnSpc>
                <a:spcPct val="90000"/>
              </a:lnSpc>
              <a:defRPr sz="2898"/>
            </a:lvl2pPr>
            <a:lvl3pPr marL="1166855" indent="-367545">
              <a:lnSpc>
                <a:spcPct val="90000"/>
              </a:lnSpc>
              <a:defRPr sz="2399"/>
            </a:lvl3pPr>
            <a:lvl4pPr marL="1489462" indent="-322609">
              <a:lnSpc>
                <a:spcPct val="90000"/>
              </a:lnSpc>
              <a:defRPr sz="2099"/>
            </a:lvl4pPr>
            <a:lvl5pPr marL="1839362" indent="-332241">
              <a:lnSpc>
                <a:spcPct val="90000"/>
              </a:lnSpc>
              <a:defRPr sz="2099"/>
            </a:lvl5pPr>
            <a:lvl6pPr>
              <a:defRPr sz="2099"/>
            </a:lvl6pPr>
            <a:lvl7pPr>
              <a:defRPr sz="2099"/>
            </a:lvl7pPr>
            <a:lvl8pPr>
              <a:defRPr sz="2099"/>
            </a:lvl8pPr>
            <a:lvl9pPr>
              <a:defRPr sz="20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70422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54"/>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695327288"/>
      </p:ext>
    </p:extLst>
  </p:cSld>
  <p:clrMapOvr>
    <a:masterClrMapping/>
  </p:clrMapOvr>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1"/>
            <a:ext cx="5485686" cy="429347"/>
          </a:xfrm>
        </p:spPr>
        <p:txBody>
          <a:bodyPr anchor="b"/>
          <a:lstStyle>
            <a:lvl1pPr marL="0" indent="0">
              <a:lnSpc>
                <a:spcPct val="90000"/>
              </a:lnSpc>
              <a:spcBef>
                <a:spcPts val="0"/>
              </a:spcBef>
              <a:buNone/>
              <a:defRPr sz="3098" b="1"/>
            </a:lvl1pPr>
            <a:lvl2pPr marL="554698" indent="0">
              <a:buNone/>
              <a:defRPr sz="2399" b="1"/>
            </a:lvl2pPr>
            <a:lvl3pPr marL="1109398" indent="0">
              <a:buNone/>
              <a:defRPr sz="2099" b="1"/>
            </a:lvl3pPr>
            <a:lvl4pPr marL="1664090" indent="0">
              <a:buNone/>
              <a:defRPr sz="1899" b="1"/>
            </a:lvl4pPr>
            <a:lvl5pPr marL="2218786" indent="0">
              <a:buNone/>
              <a:defRPr sz="1899" b="1"/>
            </a:lvl5pPr>
            <a:lvl6pPr marL="2773488" indent="0">
              <a:buNone/>
              <a:defRPr sz="1899" b="1"/>
            </a:lvl6pPr>
            <a:lvl7pPr marL="3328179" indent="0">
              <a:buNone/>
              <a:defRPr sz="1899" b="1"/>
            </a:lvl7pPr>
            <a:lvl8pPr marL="3882876" indent="0">
              <a:buNone/>
              <a:defRPr sz="1899" b="1"/>
            </a:lvl8pPr>
            <a:lvl9pPr marL="4437571" indent="0">
              <a:buNone/>
              <a:defRPr sz="1899" b="1"/>
            </a:lvl9pPr>
          </a:lstStyle>
          <a:p>
            <a:pPr lvl="0"/>
            <a:r>
              <a:rPr lang="en-US" smtClean="0"/>
              <a:t>Click to edit Master text styles</a:t>
            </a:r>
          </a:p>
        </p:txBody>
      </p:sp>
      <p:sp>
        <p:nvSpPr>
          <p:cNvPr id="4" name="Content Placeholder 3"/>
          <p:cNvSpPr>
            <a:spLocks noGrp="1"/>
          </p:cNvSpPr>
          <p:nvPr>
            <p:ph sz="half" idx="2"/>
          </p:nvPr>
        </p:nvSpPr>
        <p:spPr>
          <a:xfrm>
            <a:off x="507805" y="2134102"/>
            <a:ext cx="5484257" cy="1896343"/>
          </a:xfrm>
        </p:spPr>
        <p:txBody>
          <a:bodyPr/>
          <a:lstStyle>
            <a:lvl1pPr marL="341872" indent="-341872">
              <a:defRPr sz="2898"/>
            </a:lvl1pPr>
            <a:lvl2pPr marL="682137" indent="-322609">
              <a:defRPr sz="2399"/>
            </a:lvl2pPr>
            <a:lvl3pPr marL="987089" indent="-295327">
              <a:defRPr sz="2099"/>
            </a:lvl3pPr>
            <a:lvl4pPr marL="1274388" indent="-277671">
              <a:defRPr sz="2099"/>
            </a:lvl4pPr>
            <a:lvl5pPr marL="1552067" indent="-250383">
              <a:defRPr sz="2099"/>
            </a:lvl5pPr>
            <a:lvl6pPr>
              <a:defRPr sz="1899"/>
            </a:lvl6pPr>
            <a:lvl7pPr>
              <a:defRPr sz="1899"/>
            </a:lvl7pPr>
            <a:lvl8pPr>
              <a:defRPr sz="1899"/>
            </a:lvl8pPr>
            <a:lvl9pPr>
              <a:defRPr sz="18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1"/>
            <a:ext cx="5485686" cy="429347"/>
          </a:xfrm>
        </p:spPr>
        <p:txBody>
          <a:bodyPr anchor="b"/>
          <a:lstStyle>
            <a:lvl1pPr marL="0" indent="0">
              <a:lnSpc>
                <a:spcPct val="90000"/>
              </a:lnSpc>
              <a:spcBef>
                <a:spcPts val="0"/>
              </a:spcBef>
              <a:buNone/>
              <a:defRPr sz="3098" b="1"/>
            </a:lvl1pPr>
            <a:lvl2pPr marL="554698" indent="0">
              <a:buNone/>
              <a:defRPr sz="2399" b="1"/>
            </a:lvl2pPr>
            <a:lvl3pPr marL="1109398" indent="0">
              <a:buNone/>
              <a:defRPr sz="2099" b="1"/>
            </a:lvl3pPr>
            <a:lvl4pPr marL="1664090" indent="0">
              <a:buNone/>
              <a:defRPr sz="1899" b="1"/>
            </a:lvl4pPr>
            <a:lvl5pPr marL="2218786" indent="0">
              <a:buNone/>
              <a:defRPr sz="1899" b="1"/>
            </a:lvl5pPr>
            <a:lvl6pPr marL="2773488" indent="0">
              <a:buNone/>
              <a:defRPr sz="1899" b="1"/>
            </a:lvl6pPr>
            <a:lvl7pPr marL="3328179" indent="0">
              <a:buNone/>
              <a:defRPr sz="1899" b="1"/>
            </a:lvl7pPr>
            <a:lvl8pPr marL="3882876" indent="0">
              <a:buNone/>
              <a:defRPr sz="1899" b="1"/>
            </a:lvl8pPr>
            <a:lvl9pPr marL="4437571" indent="0">
              <a:buNone/>
              <a:defRPr sz="1899"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522" indent="-359522">
              <a:defRPr sz="2898"/>
            </a:lvl1pPr>
            <a:lvl2pPr marL="691767" indent="-332241">
              <a:defRPr sz="2399"/>
            </a:lvl2pPr>
            <a:lvl3pPr marL="996721" indent="-296934">
              <a:defRPr sz="2099"/>
            </a:lvl3pPr>
            <a:lvl4pPr marL="1274388" indent="-287302">
              <a:defRPr sz="2099"/>
            </a:lvl4pPr>
            <a:lvl5pPr marL="1552067" indent="-268033">
              <a:defRPr sz="2099"/>
            </a:lvl5pPr>
            <a:lvl6pPr>
              <a:defRPr sz="1899"/>
            </a:lvl6pPr>
            <a:lvl7pPr>
              <a:defRPr sz="1899"/>
            </a:lvl7pPr>
            <a:lvl8pPr>
              <a:defRPr sz="1899"/>
            </a:lvl8pPr>
            <a:lvl9pPr>
              <a:defRPr sz="18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482004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996029394"/>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4" y="2327924"/>
            <a:ext cx="11171635" cy="757306"/>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380327633"/>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787" i="0" kern="1200" spc="-100" baseline="0" dirty="0" smtClean="0">
                <a:solidFill>
                  <a:schemeClr val="bg1"/>
                </a:solidFill>
                <a:latin typeface="Segoe UI Light" pitchFamily="34" charset="0"/>
                <a:ea typeface="+mn-ea"/>
                <a:cs typeface="+mn-cs"/>
              </a:defRPr>
            </a:lvl1pPr>
          </a:lstStyle>
          <a:p>
            <a:pPr marL="0" lvl="0" indent="0" algn="l" defTabSz="913571"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7"/>
            <a:ext cx="10938892" cy="443070"/>
          </a:xfrm>
        </p:spPr>
        <p:txBody>
          <a:bodyPr/>
          <a:lstStyle>
            <a:lvl1pPr marL="0" indent="0">
              <a:buNone/>
              <a:defRPr lang="en-US" sz="3197" kern="1200" spc="-100" baseline="0" dirty="0">
                <a:solidFill>
                  <a:schemeClr val="bg1"/>
                </a:solidFill>
                <a:latin typeface="Segoe UI Light" pitchFamily="34" charset="0"/>
                <a:ea typeface="+mn-ea"/>
                <a:cs typeface="+mn-cs"/>
              </a:defRPr>
            </a:lvl1pPr>
          </a:lstStyle>
          <a:p>
            <a:pPr marL="0" lvl="0" indent="0" algn="l" defTabSz="913571"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072154965"/>
      </p:ext>
    </p:extLst>
  </p:cSld>
  <p:clrMapOvr>
    <a:masterClrMapping/>
  </p:clrMapOvr>
  <p:transition spd="slow">
    <p:push/>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6" y="1448155"/>
            <a:ext cx="10241215" cy="1523850"/>
          </a:xfrm>
        </p:spPr>
        <p:txBody>
          <a:bodyPr anchor="ctr">
            <a:noAutofit/>
          </a:bodyPr>
          <a:lstStyle>
            <a:lvl1pPr>
              <a:lnSpc>
                <a:spcPct val="90000"/>
              </a:lnSpc>
              <a:defRPr sz="4898"/>
            </a:lvl1pPr>
          </a:lstStyle>
          <a:p>
            <a:r>
              <a:rPr lang="en-US" smtClean="0"/>
              <a:t>Click to edit Master title style</a:t>
            </a:r>
            <a:endParaRPr lang="en-US" dirty="0"/>
          </a:p>
        </p:txBody>
      </p:sp>
      <p:sp>
        <p:nvSpPr>
          <p:cNvPr id="3" name="Subtitle 2"/>
          <p:cNvSpPr>
            <a:spLocks noGrp="1"/>
          </p:cNvSpPr>
          <p:nvPr>
            <p:ph type="subTitle" idx="1"/>
          </p:nvPr>
        </p:nvSpPr>
        <p:spPr>
          <a:xfrm>
            <a:off x="969839" y="3875728"/>
            <a:ext cx="10241217" cy="463363"/>
          </a:xfrm>
        </p:spPr>
        <p:txBody>
          <a:bodyPr>
            <a:noAutofit/>
          </a:bodyPr>
          <a:lstStyle>
            <a:lvl1pPr marL="0" indent="0" algn="l">
              <a:lnSpc>
                <a:spcPct val="90000"/>
              </a:lnSpc>
              <a:spcBef>
                <a:spcPts val="0"/>
              </a:spcBef>
              <a:buNone/>
              <a:defRPr sz="2899">
                <a:gradFill>
                  <a:gsLst>
                    <a:gs pos="0">
                      <a:schemeClr val="tx1"/>
                    </a:gs>
                    <a:gs pos="86000">
                      <a:schemeClr val="tx1"/>
                    </a:gs>
                  </a:gsLst>
                  <a:lin ang="5400000" scaled="0"/>
                </a:gradFill>
              </a:defRPr>
            </a:lvl1pPr>
            <a:lvl2pPr marL="466315" indent="0" algn="ctr">
              <a:buNone/>
              <a:defRPr>
                <a:solidFill>
                  <a:schemeClr val="tx1">
                    <a:tint val="75000"/>
                  </a:schemeClr>
                </a:solidFill>
              </a:defRPr>
            </a:lvl2pPr>
            <a:lvl3pPr marL="932634" indent="0" algn="ctr">
              <a:buNone/>
              <a:defRPr>
                <a:solidFill>
                  <a:schemeClr val="tx1">
                    <a:tint val="75000"/>
                  </a:schemeClr>
                </a:solidFill>
              </a:defRPr>
            </a:lvl3pPr>
            <a:lvl4pPr marL="1398947" indent="0" algn="ctr">
              <a:buNone/>
              <a:defRPr>
                <a:solidFill>
                  <a:schemeClr val="tx1">
                    <a:tint val="75000"/>
                  </a:schemeClr>
                </a:solidFill>
              </a:defRPr>
            </a:lvl4pPr>
            <a:lvl5pPr marL="1865262" indent="0" algn="ctr">
              <a:buNone/>
              <a:defRPr>
                <a:solidFill>
                  <a:schemeClr val="tx1">
                    <a:tint val="75000"/>
                  </a:schemeClr>
                </a:solidFill>
              </a:defRPr>
            </a:lvl5pPr>
            <a:lvl6pPr marL="2331583" indent="0" algn="ctr">
              <a:buNone/>
              <a:defRPr>
                <a:solidFill>
                  <a:schemeClr val="tx1">
                    <a:tint val="75000"/>
                  </a:schemeClr>
                </a:solidFill>
              </a:defRPr>
            </a:lvl6pPr>
            <a:lvl7pPr marL="2797894" indent="0" algn="ctr">
              <a:buNone/>
              <a:defRPr>
                <a:solidFill>
                  <a:schemeClr val="tx1">
                    <a:tint val="75000"/>
                  </a:schemeClr>
                </a:solidFill>
              </a:defRPr>
            </a:lvl7pPr>
            <a:lvl8pPr marL="3264210" indent="0" algn="ctr">
              <a:buNone/>
              <a:defRPr>
                <a:solidFill>
                  <a:schemeClr val="tx1">
                    <a:tint val="75000"/>
                  </a:schemeClr>
                </a:solidFill>
              </a:defRPr>
            </a:lvl8pPr>
            <a:lvl9pPr marL="373052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07"/>
            <a:ext cx="2004577" cy="94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240502"/>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5" y="1951280"/>
            <a:ext cx="10789877" cy="1523846"/>
          </a:xfrm>
        </p:spPr>
        <p:txBody>
          <a:bodyPr anchor="ctr" anchorCtr="0">
            <a:noAutofit/>
          </a:bodyPr>
          <a:lstStyle>
            <a:lvl1pPr>
              <a:lnSpc>
                <a:spcPct val="90000"/>
              </a:lnSpc>
              <a:defRPr sz="4898" b="1"/>
            </a:lvl1pPr>
          </a:lstStyle>
          <a:p>
            <a:r>
              <a:rPr lang="en-US" dirty="0" smtClean="0"/>
              <a:t>Click to edit Master title style</a:t>
            </a:r>
            <a:endParaRPr lang="en-US" dirty="0"/>
          </a:p>
        </p:txBody>
      </p:sp>
    </p:spTree>
    <p:extLst>
      <p:ext uri="{BB962C8B-B14F-4D97-AF65-F5344CB8AC3E}">
        <p14:creationId xmlns:p14="http://schemas.microsoft.com/office/powerpoint/2010/main" val="153841777"/>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6" y="228654"/>
            <a:ext cx="11147561" cy="623392"/>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6" y="1448146"/>
            <a:ext cx="11147561" cy="20317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9797727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1" y="1429099"/>
            <a:ext cx="11147561" cy="203179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1293375"/>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40"/>
            <a:ext cx="5485686" cy="1756272"/>
          </a:xfrm>
        </p:spPr>
        <p:txBody>
          <a:bodyPr/>
          <a:lstStyle>
            <a:lvl1pPr marL="346766" indent="-346766">
              <a:lnSpc>
                <a:spcPct val="90000"/>
              </a:lnSpc>
              <a:defRPr sz="2899"/>
            </a:lvl1pPr>
            <a:lvl2pPr marL="686789" indent="-331927">
              <a:lnSpc>
                <a:spcPct val="90000"/>
              </a:lnSpc>
              <a:defRPr sz="2399"/>
            </a:lvl2pPr>
            <a:lvl3pPr marL="972840" indent="-294144">
              <a:lnSpc>
                <a:spcPct val="90000"/>
              </a:lnSpc>
              <a:defRPr sz="1999"/>
            </a:lvl3pPr>
            <a:lvl4pPr marL="1252144" indent="-279304">
              <a:lnSpc>
                <a:spcPct val="90000"/>
              </a:lnSpc>
              <a:defRPr sz="1799"/>
            </a:lvl4pPr>
            <a:lvl5pPr marL="1546289" indent="-286051">
              <a:lnSpc>
                <a:spcPct val="90000"/>
              </a:lnSpc>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20" y="1448140"/>
            <a:ext cx="5485686" cy="1756272"/>
          </a:xfrm>
        </p:spPr>
        <p:txBody>
          <a:bodyPr/>
          <a:lstStyle>
            <a:lvl1pPr marL="354866" indent="-354866">
              <a:lnSpc>
                <a:spcPct val="90000"/>
              </a:lnSpc>
              <a:defRPr sz="2899"/>
            </a:lvl1pPr>
            <a:lvl2pPr marL="686789" indent="-346766">
              <a:lnSpc>
                <a:spcPct val="90000"/>
              </a:lnSpc>
              <a:defRPr sz="2399"/>
            </a:lvl2pPr>
            <a:lvl3pPr marL="980935" indent="-308987">
              <a:lnSpc>
                <a:spcPct val="90000"/>
              </a:lnSpc>
              <a:defRPr sz="1999"/>
            </a:lvl3pPr>
            <a:lvl4pPr marL="1252144" indent="-271207">
              <a:lnSpc>
                <a:spcPct val="90000"/>
              </a:lnSpc>
              <a:defRPr sz="1799"/>
            </a:lvl4pPr>
            <a:lvl5pPr marL="1546289" indent="-279304">
              <a:lnSpc>
                <a:spcPct val="90000"/>
              </a:lnSpc>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8348924"/>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411890"/>
            <a:ext cx="5485686" cy="346329"/>
          </a:xfrm>
        </p:spPr>
        <p:txBody>
          <a:bodyPr anchor="b"/>
          <a:lstStyle>
            <a:lvl1pPr marL="0" indent="0">
              <a:lnSpc>
                <a:spcPct val="90000"/>
              </a:lnSpc>
              <a:spcBef>
                <a:spcPts val="0"/>
              </a:spcBef>
              <a:buNone/>
              <a:defRPr sz="2499" b="1"/>
            </a:lvl1pPr>
            <a:lvl2pPr marL="466315" indent="0">
              <a:buNone/>
              <a:defRPr sz="1999" b="1"/>
            </a:lvl2pPr>
            <a:lvl3pPr marL="932634" indent="0">
              <a:buNone/>
              <a:defRPr sz="1799" b="1"/>
            </a:lvl3pPr>
            <a:lvl4pPr marL="1398947" indent="0">
              <a:buNone/>
              <a:defRPr sz="1599" b="1"/>
            </a:lvl4pPr>
            <a:lvl5pPr marL="1865262" indent="0">
              <a:buNone/>
              <a:defRPr sz="1599" b="1"/>
            </a:lvl5pPr>
            <a:lvl6pPr marL="2331583" indent="0">
              <a:buNone/>
              <a:defRPr sz="1599" b="1"/>
            </a:lvl6pPr>
            <a:lvl7pPr marL="2797894" indent="0">
              <a:buNone/>
              <a:defRPr sz="1599" b="1"/>
            </a:lvl7pPr>
            <a:lvl8pPr marL="3264210" indent="0">
              <a:buNone/>
              <a:defRPr sz="1599" b="1"/>
            </a:lvl8pPr>
            <a:lvl9pPr marL="3730524" indent="0">
              <a:buNone/>
              <a:defRPr sz="1599" b="1"/>
            </a:lvl9pPr>
          </a:lstStyle>
          <a:p>
            <a:pPr lvl="0"/>
            <a:r>
              <a:rPr lang="en-US" smtClean="0"/>
              <a:t>Click to edit Master text styles</a:t>
            </a:r>
          </a:p>
        </p:txBody>
      </p:sp>
      <p:sp>
        <p:nvSpPr>
          <p:cNvPr id="4" name="Content Placeholder 3"/>
          <p:cNvSpPr>
            <a:spLocks noGrp="1"/>
          </p:cNvSpPr>
          <p:nvPr>
            <p:ph sz="half" idx="2"/>
          </p:nvPr>
        </p:nvSpPr>
        <p:spPr>
          <a:xfrm>
            <a:off x="507805" y="2134100"/>
            <a:ext cx="5484257" cy="1585416"/>
          </a:xfrm>
        </p:spPr>
        <p:txBody>
          <a:bodyPr/>
          <a:lstStyle>
            <a:lvl1pPr marL="287402" indent="-287402">
              <a:defRPr sz="2399"/>
            </a:lvl1pPr>
            <a:lvl2pPr marL="573449" indent="-271207">
              <a:defRPr sz="1999"/>
            </a:lvl2pPr>
            <a:lvl3pPr marL="829815" indent="-248271">
              <a:defRPr sz="1799"/>
            </a:lvl3pPr>
            <a:lvl4pPr marL="1071338" indent="-233430">
              <a:defRPr sz="1799"/>
            </a:lvl4pPr>
            <a:lvl5pPr marL="1304772" indent="-210490">
              <a:defRPr sz="17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20" y="1411890"/>
            <a:ext cx="5485686" cy="346329"/>
          </a:xfrm>
        </p:spPr>
        <p:txBody>
          <a:bodyPr anchor="b"/>
          <a:lstStyle>
            <a:lvl1pPr marL="0" indent="0">
              <a:lnSpc>
                <a:spcPct val="90000"/>
              </a:lnSpc>
              <a:spcBef>
                <a:spcPts val="0"/>
              </a:spcBef>
              <a:buNone/>
              <a:defRPr sz="2499" b="1"/>
            </a:lvl1pPr>
            <a:lvl2pPr marL="466315" indent="0">
              <a:buNone/>
              <a:defRPr sz="1999" b="1"/>
            </a:lvl2pPr>
            <a:lvl3pPr marL="932634" indent="0">
              <a:buNone/>
              <a:defRPr sz="1799" b="1"/>
            </a:lvl3pPr>
            <a:lvl4pPr marL="1398947" indent="0">
              <a:buNone/>
              <a:defRPr sz="1599" b="1"/>
            </a:lvl4pPr>
            <a:lvl5pPr marL="1865262" indent="0">
              <a:buNone/>
              <a:defRPr sz="1599" b="1"/>
            </a:lvl5pPr>
            <a:lvl6pPr marL="2331583" indent="0">
              <a:buNone/>
              <a:defRPr sz="1599" b="1"/>
            </a:lvl6pPr>
            <a:lvl7pPr marL="2797894" indent="0">
              <a:buNone/>
              <a:defRPr sz="1599" b="1"/>
            </a:lvl7pPr>
            <a:lvl8pPr marL="3264210" indent="0">
              <a:buNone/>
              <a:defRPr sz="1599" b="1"/>
            </a:lvl8pPr>
            <a:lvl9pPr marL="3730524" indent="0">
              <a:buNone/>
              <a:defRPr sz="1599" b="1"/>
            </a:lvl9pPr>
          </a:lstStyle>
          <a:p>
            <a:pPr lvl="0"/>
            <a:r>
              <a:rPr lang="en-US" smtClean="0"/>
              <a:t>Click to edit Master text styles</a:t>
            </a:r>
          </a:p>
        </p:txBody>
      </p:sp>
      <p:sp>
        <p:nvSpPr>
          <p:cNvPr id="6" name="Content Placeholder 5"/>
          <p:cNvSpPr>
            <a:spLocks noGrp="1"/>
          </p:cNvSpPr>
          <p:nvPr>
            <p:ph sz="quarter" idx="4"/>
          </p:nvPr>
        </p:nvSpPr>
        <p:spPr>
          <a:xfrm>
            <a:off x="6180920" y="2134110"/>
            <a:ext cx="5485686" cy="1585416"/>
          </a:xfrm>
        </p:spPr>
        <p:txBody>
          <a:bodyPr/>
          <a:lstStyle>
            <a:lvl1pPr marL="302242" indent="-302242">
              <a:defRPr sz="2399"/>
            </a:lvl1pPr>
            <a:lvl2pPr marL="581545" indent="-279304">
              <a:defRPr sz="1999"/>
            </a:lvl2pPr>
            <a:lvl3pPr marL="837913" indent="-249621">
              <a:defRPr sz="1799"/>
            </a:lvl3pPr>
            <a:lvl4pPr marL="1071338" indent="-241525">
              <a:defRPr sz="1799"/>
            </a:lvl4pPr>
            <a:lvl5pPr marL="1304772" indent="-225328">
              <a:defRPr sz="17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832391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5092" indent="0" algn="ctr">
              <a:buNone/>
              <a:defRPr>
                <a:solidFill>
                  <a:schemeClr val="tx1">
                    <a:tint val="75000"/>
                  </a:schemeClr>
                </a:solidFill>
              </a:defRPr>
            </a:lvl2pPr>
            <a:lvl3pPr marL="1110188" indent="0" algn="ctr">
              <a:buNone/>
              <a:defRPr>
                <a:solidFill>
                  <a:schemeClr val="tx1">
                    <a:tint val="75000"/>
                  </a:schemeClr>
                </a:solidFill>
              </a:defRPr>
            </a:lvl3pPr>
            <a:lvl4pPr marL="1665277" indent="0" algn="ctr">
              <a:buNone/>
              <a:defRPr>
                <a:solidFill>
                  <a:schemeClr val="tx1">
                    <a:tint val="75000"/>
                  </a:schemeClr>
                </a:solidFill>
              </a:defRPr>
            </a:lvl4pPr>
            <a:lvl5pPr marL="2220370" indent="0" algn="ctr">
              <a:buNone/>
              <a:defRPr>
                <a:solidFill>
                  <a:schemeClr val="tx1">
                    <a:tint val="75000"/>
                  </a:schemeClr>
                </a:solidFill>
              </a:defRPr>
            </a:lvl5pPr>
            <a:lvl6pPr marL="2775465" indent="0" algn="ctr">
              <a:buNone/>
              <a:defRPr>
                <a:solidFill>
                  <a:schemeClr val="tx1">
                    <a:tint val="75000"/>
                  </a:schemeClr>
                </a:solidFill>
              </a:defRPr>
            </a:lvl6pPr>
            <a:lvl7pPr marL="3330554" indent="0" algn="ctr">
              <a:buNone/>
              <a:defRPr>
                <a:solidFill>
                  <a:schemeClr val="tx1">
                    <a:tint val="75000"/>
                  </a:schemeClr>
                </a:solidFill>
              </a:defRPr>
            </a:lvl7pPr>
            <a:lvl8pPr marL="3885645" indent="0" algn="ctr">
              <a:buNone/>
              <a:defRPr>
                <a:solidFill>
                  <a:schemeClr val="tx1">
                    <a:tint val="75000"/>
                  </a:schemeClr>
                </a:solidFill>
              </a:defRPr>
            </a:lvl8pPr>
            <a:lvl9pPr marL="4440735"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14"/>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395427"/>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01679917"/>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598842"/>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46"/>
            <a:ext cx="11147560" cy="2031795"/>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189706295"/>
      </p:ext>
    </p:extLst>
  </p:cSld>
  <p:clrMapOvr>
    <a:masterClrMapping/>
  </p:clrMapOvr>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Walk-in">
    <p:bg bwMode="gray">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7207" y="2311860"/>
            <a:ext cx="9692823" cy="2235869"/>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2145" y="18"/>
            <a:ext cx="1409139" cy="685957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25952" y="8397"/>
            <a:ext cx="1409141" cy="6851191"/>
          </a:xfrm>
          <a:prstGeom prst="rect">
            <a:avLst/>
          </a:prstGeom>
        </p:spPr>
      </p:pic>
    </p:spTree>
    <p:extLst>
      <p:ext uri="{BB962C8B-B14F-4D97-AF65-F5344CB8AC3E}">
        <p14:creationId xmlns:p14="http://schemas.microsoft.com/office/powerpoint/2010/main" val="3534123791"/>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Presentation_Title_1">
    <p:bg bwMode="gray">
      <p:bgPr>
        <a:solidFill>
          <a:srgbClr val="0078D7">
            <a:alpha val="90000"/>
          </a:srgbClr>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white">
          <a:xfrm>
            <a:off x="269197" y="1187896"/>
            <a:ext cx="8960684" cy="2690280"/>
          </a:xfrm>
          <a:noFill/>
          <a:ln>
            <a:noFill/>
          </a:ln>
        </p:spPr>
        <p:txBody>
          <a:bodyPr lIns="146304" tIns="91440" rIns="146304" bIns="91440" anchor="t" anchorCtr="0"/>
          <a:lstStyle>
            <a:lvl1pPr>
              <a:defRPr sz="5292" spc="-98" baseline="0">
                <a:solidFill>
                  <a:schemeClr val="bg1"/>
                </a:soli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white">
          <a:xfrm>
            <a:off x="269196" y="3879472"/>
            <a:ext cx="5376386" cy="1792741"/>
          </a:xfrm>
          <a:noFill/>
          <a:ln>
            <a:noFill/>
          </a:ln>
        </p:spPr>
        <p:txBody>
          <a:bodyPr lIns="146304" tIns="109728" rIns="146304" bIns="109728">
            <a:noAutofit/>
          </a:bodyPr>
          <a:lstStyle>
            <a:lvl1pPr marL="0" indent="0">
              <a:spcBef>
                <a:spcPts val="0"/>
              </a:spcBef>
              <a:buNone/>
              <a:defRPr sz="3136" spc="0" baseline="0">
                <a:solidFill>
                  <a:schemeClr val="bg1"/>
                </a:solidFill>
                <a:latin typeface="+mj-lt"/>
              </a:defRPr>
            </a:lvl1pPr>
          </a:lstStyle>
          <a:p>
            <a:pPr lvl="0"/>
            <a:r>
              <a:rPr lang="en-US" dirty="0" smtClean="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2965067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681" y="2430231"/>
            <a:ext cx="11651288" cy="899873"/>
          </a:xfrm>
          <a:ln>
            <a:noFill/>
          </a:ln>
        </p:spPr>
        <p:txBody>
          <a:bodyPr/>
          <a:lstStyle>
            <a:lvl1pPr algn="ctr">
              <a:defRPr>
                <a:solidFill>
                  <a:schemeClr val="bg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spTree>
    <p:extLst>
      <p:ext uri="{BB962C8B-B14F-4D97-AF65-F5344CB8AC3E}">
        <p14:creationId xmlns:p14="http://schemas.microsoft.com/office/powerpoint/2010/main" val="2968571951"/>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8" name="Rectangle 7"/>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134" y="1189452"/>
            <a:ext cx="11648971" cy="1986101"/>
          </a:xfrm>
          <a:ln>
            <a:noFill/>
          </a:ln>
        </p:spPr>
        <p:txBody>
          <a:bodyPr/>
          <a:lstStyle>
            <a:lvl1pPr marL="0" indent="0">
              <a:buNone/>
              <a:defRPr>
                <a:solidFill>
                  <a:schemeClr val="bg1"/>
                </a:solidFill>
              </a:defRPr>
            </a:lvl1pPr>
            <a:lvl2pPr marL="0" indent="0">
              <a:buFontTx/>
              <a:buNone/>
              <a:defRPr sz="1960">
                <a:solidFill>
                  <a:schemeClr val="bg1"/>
                </a:solidFill>
              </a:defRPr>
            </a:lvl2pPr>
            <a:lvl3pPr marL="224028" indent="0">
              <a:buNone/>
              <a:defRPr>
                <a:solidFill>
                  <a:schemeClr val="bg1"/>
                </a:solidFill>
              </a:defRPr>
            </a:lvl3pPr>
            <a:lvl4pPr marL="448056" indent="0">
              <a:buNone/>
              <a:defRPr>
                <a:solidFill>
                  <a:schemeClr val="bg1"/>
                </a:solidFill>
              </a:defRPr>
            </a:lvl4pPr>
            <a:lvl5pPr marL="672084" indent="0">
              <a:buNone/>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3682167270"/>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2_Title &amp; Non-bulleted text">
    <p:bg>
      <p:bgPr>
        <a:solidFill>
          <a:srgbClr val="0078D7">
            <a:alpha val="0"/>
          </a:srgbClr>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2187238" cy="685958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134" y="1189452"/>
            <a:ext cx="11648971" cy="1986101"/>
          </a:xfrm>
          <a:ln>
            <a:noFill/>
          </a:ln>
        </p:spPr>
        <p:txBody>
          <a:bodyPr/>
          <a:lstStyle>
            <a:lvl1pPr marL="0" indent="0">
              <a:buNone/>
              <a:defRPr>
                <a:solidFill>
                  <a:schemeClr val="bg1"/>
                </a:solidFill>
              </a:defRPr>
            </a:lvl1pPr>
            <a:lvl2pPr marL="0" indent="0">
              <a:buFontTx/>
              <a:buNone/>
              <a:defRPr sz="1960">
                <a:solidFill>
                  <a:schemeClr val="bg1"/>
                </a:solidFill>
              </a:defRPr>
            </a:lvl2pPr>
            <a:lvl3pPr marL="224028" indent="0">
              <a:buNone/>
              <a:defRPr>
                <a:solidFill>
                  <a:schemeClr val="bg1"/>
                </a:solidFill>
              </a:defRPr>
            </a:lvl3pPr>
            <a:lvl4pPr marL="448056" indent="0">
              <a:buNone/>
              <a:defRPr>
                <a:solidFill>
                  <a:schemeClr val="bg1"/>
                </a:solidFill>
              </a:defRPr>
            </a:lvl4pPr>
            <a:lvl5pPr marL="672084" indent="0">
              <a:buNone/>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spTree>
    <p:extLst>
      <p:ext uri="{BB962C8B-B14F-4D97-AF65-F5344CB8AC3E}">
        <p14:creationId xmlns:p14="http://schemas.microsoft.com/office/powerpoint/2010/main" val="3067865448"/>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134" y="1189452"/>
            <a:ext cx="11648971" cy="2052506"/>
          </a:xfrm>
          <a:ln>
            <a:noFill/>
          </a:ln>
        </p:spPr>
        <p:txBody>
          <a:bodyPr>
            <a:spAutoFit/>
          </a:bodyPr>
          <a:lstStyle>
            <a:lvl1pPr>
              <a:defRPr sz="392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94215558"/>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bg>
      <p:bgPr>
        <a:solidFill>
          <a:srgbClr val="FFFFFF"/>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134" y="1189452"/>
            <a:ext cx="11648971" cy="2052506"/>
          </a:xfrm>
          <a:ln>
            <a:noFill/>
          </a:ln>
        </p:spPr>
        <p:txBody>
          <a:bodyPr>
            <a:spAutoFit/>
          </a:bodyPr>
          <a:lstStyle>
            <a:lvl1pPr>
              <a:defRPr sz="392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406273405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21276975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9" name="Rectangle 8"/>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136" y="1189451"/>
            <a:ext cx="5376447" cy="1877438"/>
          </a:xfrm>
          <a:ln>
            <a:noFill/>
          </a:ln>
        </p:spPr>
        <p:txBody>
          <a:bodyPr wrap="square">
            <a:spAutoFit/>
          </a:bodyPr>
          <a:lstStyle>
            <a:lvl1pPr marL="0" indent="0">
              <a:spcBef>
                <a:spcPts val="1200"/>
              </a:spcBef>
              <a:buClr>
                <a:schemeClr val="tx1"/>
              </a:buClr>
              <a:buFont typeface="Wingdings" pitchFamily="2" charset="2"/>
              <a:buNone/>
              <a:defRPr sz="3136">
                <a:solidFill>
                  <a:schemeClr val="bg1"/>
                </a:solidFill>
              </a:defRPr>
            </a:lvl1pPr>
            <a:lvl2pPr marL="0" indent="0">
              <a:buNone/>
              <a:defRPr sz="1960">
                <a:solidFill>
                  <a:schemeClr val="bg1"/>
                </a:solidFill>
              </a:defRPr>
            </a:lvl2pPr>
            <a:lvl3pPr marL="227140" indent="0">
              <a:buNone/>
              <a:tabLst/>
              <a:defRPr sz="1960">
                <a:solidFill>
                  <a:schemeClr val="bg1"/>
                </a:solidFill>
              </a:defRPr>
            </a:lvl3pPr>
            <a:lvl4pPr marL="451168" indent="0">
              <a:buNone/>
              <a:defRPr>
                <a:solidFill>
                  <a:schemeClr val="bg1"/>
                </a:solidFill>
              </a:defRPr>
            </a:lvl4pPr>
            <a:lvl5pPr marL="672084"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1658" y="1189451"/>
            <a:ext cx="5376447" cy="1877438"/>
          </a:xfrm>
          <a:ln>
            <a:noFill/>
          </a:ln>
        </p:spPr>
        <p:txBody>
          <a:bodyPr wrap="square">
            <a:spAutoFit/>
          </a:bodyPr>
          <a:lstStyle>
            <a:lvl1pPr marL="0" indent="0">
              <a:spcBef>
                <a:spcPts val="1200"/>
              </a:spcBef>
              <a:buClr>
                <a:schemeClr val="tx1"/>
              </a:buClr>
              <a:buFont typeface="Wingdings" pitchFamily="2" charset="2"/>
              <a:buNone/>
              <a:defRPr sz="3136">
                <a:solidFill>
                  <a:schemeClr val="bg1"/>
                </a:solidFill>
              </a:defRPr>
            </a:lvl1pPr>
            <a:lvl2pPr marL="0" indent="0">
              <a:buNone/>
              <a:defRPr sz="1960">
                <a:solidFill>
                  <a:schemeClr val="bg1"/>
                </a:solidFill>
              </a:defRPr>
            </a:lvl2pPr>
            <a:lvl3pPr marL="227140" indent="0">
              <a:buNone/>
              <a:tabLst/>
              <a:defRPr sz="1960">
                <a:solidFill>
                  <a:schemeClr val="bg1"/>
                </a:solidFill>
              </a:defRPr>
            </a:lvl3pPr>
            <a:lvl4pPr marL="451168" indent="0">
              <a:buNone/>
              <a:defRPr>
                <a:solidFill>
                  <a:schemeClr val="bg1"/>
                </a:solidFill>
              </a:defRPr>
            </a:lvl4pPr>
            <a:lvl5pPr marL="672084"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1519559503"/>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9" name="Rectangle 8"/>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135" y="1189451"/>
            <a:ext cx="5376447" cy="2378491"/>
          </a:xfrm>
          <a:ln>
            <a:noFill/>
          </a:ln>
        </p:spPr>
        <p:txBody>
          <a:bodyPr wrap="square">
            <a:spAutoFit/>
          </a:bodyPr>
          <a:lstStyle>
            <a:lvl1pPr marL="281591" indent="-281591">
              <a:spcBef>
                <a:spcPts val="1200"/>
              </a:spcBef>
              <a:buClr>
                <a:schemeClr val="tx1"/>
              </a:buClr>
              <a:buFont typeface="Arial" pitchFamily="34" charset="0"/>
              <a:buChar char="•"/>
              <a:defRPr sz="3136">
                <a:solidFill>
                  <a:schemeClr val="bg1"/>
                </a:solidFill>
              </a:defRPr>
            </a:lvl1pPr>
            <a:lvl2pPr marL="520543" indent="-228531">
              <a:defRPr sz="2352">
                <a:solidFill>
                  <a:schemeClr val="bg1"/>
                </a:solidFill>
              </a:defRPr>
            </a:lvl2pPr>
            <a:lvl3pPr marL="685593" indent="-165051">
              <a:tabLst/>
              <a:defRPr sz="1960">
                <a:solidFill>
                  <a:schemeClr val="bg1"/>
                </a:solidFill>
              </a:defRPr>
            </a:lvl3pPr>
            <a:lvl4pPr marL="863339" indent="-177747">
              <a:defRPr>
                <a:solidFill>
                  <a:schemeClr val="bg1"/>
                </a:solidFill>
              </a:defRPr>
            </a:lvl4pPr>
            <a:lvl5pPr marL="1028389" indent="-165051">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1657" y="1189451"/>
            <a:ext cx="5376447" cy="2378491"/>
          </a:xfrm>
          <a:ln>
            <a:noFill/>
          </a:ln>
        </p:spPr>
        <p:txBody>
          <a:bodyPr wrap="square">
            <a:spAutoFit/>
          </a:bodyPr>
          <a:lstStyle>
            <a:lvl1pPr marL="281591" indent="-281591">
              <a:spcBef>
                <a:spcPts val="1200"/>
              </a:spcBef>
              <a:buClr>
                <a:schemeClr val="tx1"/>
              </a:buClr>
              <a:buFont typeface="Arial" pitchFamily="34" charset="0"/>
              <a:buChar char="•"/>
              <a:defRPr sz="3136">
                <a:solidFill>
                  <a:schemeClr val="bg1"/>
                </a:solidFill>
              </a:defRPr>
            </a:lvl1pPr>
            <a:lvl2pPr marL="520543" indent="-228531">
              <a:defRPr sz="2352">
                <a:solidFill>
                  <a:schemeClr val="bg1"/>
                </a:solidFill>
              </a:defRPr>
            </a:lvl2pPr>
            <a:lvl3pPr marL="685593" indent="-165051">
              <a:tabLst/>
              <a:defRPr sz="1960">
                <a:solidFill>
                  <a:schemeClr val="bg1"/>
                </a:solidFill>
              </a:defRPr>
            </a:lvl3pPr>
            <a:lvl4pPr marL="863339" indent="-177747">
              <a:defRPr>
                <a:solidFill>
                  <a:schemeClr val="bg1"/>
                </a:solidFill>
              </a:defRPr>
            </a:lvl4pPr>
            <a:lvl5pPr marL="1028389" indent="-165051">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2546048848"/>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2338650700"/>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5" y="1186630"/>
            <a:ext cx="9855265" cy="2691544"/>
          </a:xfrm>
          <a:noFill/>
        </p:spPr>
        <p:txBody>
          <a:bodyPr tIns="91440" bIns="91440" anchor="t" anchorCtr="0">
            <a:noAutofit/>
          </a:bodyPr>
          <a:lstStyle>
            <a:lvl1pPr>
              <a:defRPr sz="7056" spc="-98" baseline="0">
                <a:gradFill>
                  <a:gsLst>
                    <a:gs pos="14634">
                      <a:schemeClr val="tx1"/>
                    </a:gs>
                    <a:gs pos="45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34" y="3878174"/>
            <a:ext cx="9856823" cy="1793519"/>
          </a:xfrm>
          <a:noFill/>
        </p:spPr>
        <p:txBody>
          <a:bodyPr lIns="182880" tIns="146304" rIns="182880" bIns="146304">
            <a:noAutofit/>
          </a:bodyPr>
          <a:lstStyle>
            <a:lvl1pPr marL="0" indent="0">
              <a:spcBef>
                <a:spcPts val="0"/>
              </a:spcBef>
              <a:buNone/>
              <a:defRPr sz="3136" spc="0" baseline="0">
                <a:gradFill>
                  <a:gsLst>
                    <a:gs pos="12195">
                      <a:schemeClr val="tx1"/>
                    </a:gs>
                    <a:gs pos="46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22795964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ar Chart">
    <p:spTree>
      <p:nvGrpSpPr>
        <p:cNvPr id="1" name=""/>
        <p:cNvGrpSpPr/>
        <p:nvPr/>
      </p:nvGrpSpPr>
      <p:grpSpPr>
        <a:xfrm>
          <a:off x="0" y="0"/>
          <a:ext cx="0" cy="0"/>
          <a:chOff x="0" y="0"/>
          <a:chExt cx="0" cy="0"/>
        </a:xfrm>
      </p:grpSpPr>
      <p:sp>
        <p:nvSpPr>
          <p:cNvPr id="6" name="Rectangle 5"/>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dirty="0"/>
          </a:p>
        </p:txBody>
      </p:sp>
      <p:graphicFrame>
        <p:nvGraphicFramePr>
          <p:cNvPr id="5" name="Chart 4"/>
          <p:cNvGraphicFramePr/>
          <p:nvPr userDrawn="1">
            <p:extLst/>
          </p:nvPr>
        </p:nvGraphicFramePr>
        <p:xfrm>
          <a:off x="2001131" y="1167830"/>
          <a:ext cx="8124825" cy="4503864"/>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992124833"/>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7" name="Rectangle 6"/>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dirty="0"/>
          </a:p>
        </p:txBody>
      </p:sp>
      <p:graphicFrame>
        <p:nvGraphicFramePr>
          <p:cNvPr id="6" name="Chart 5"/>
          <p:cNvGraphicFramePr/>
          <p:nvPr userDrawn="1">
            <p:extLst/>
          </p:nvPr>
        </p:nvGraphicFramePr>
        <p:xfrm>
          <a:off x="2729192" y="934472"/>
          <a:ext cx="7100406" cy="4737222"/>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2224095155"/>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7373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5" y="1186631"/>
            <a:ext cx="9855265" cy="3588303"/>
          </a:xfrm>
          <a:noFill/>
        </p:spPr>
        <p:txBody>
          <a:bodyPr tIns="91440" bIns="91440" anchor="t" anchorCtr="0">
            <a:no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5798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4" y="2084654"/>
            <a:ext cx="11648971" cy="1159062"/>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75928755"/>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188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4" y="2084654"/>
            <a:ext cx="11648971" cy="1159062"/>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3612834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rgbClr val="BBD80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4" y="2084654"/>
            <a:ext cx="11648971" cy="1159062"/>
          </a:xfrm>
          <a:noFill/>
        </p:spPr>
        <p:txBody>
          <a:bodyPr tIns="91440" bIns="91440" anchor="t" anchorCtr="0">
            <a:spAutoFit/>
          </a:bodyPr>
          <a:lstStyle>
            <a:lvl1pPr>
              <a:defRPr sz="7056" spc="-98" baseline="0">
                <a:gradFill>
                  <a:gsLst>
                    <a:gs pos="90551">
                      <a:schemeClr val="tx1"/>
                    </a:gs>
                    <a:gs pos="69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948130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53"/>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6364674"/>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6" y="1217477"/>
            <a:ext cx="5376447" cy="1974027"/>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175" y="1"/>
            <a:ext cx="6092063" cy="6857687"/>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432959190"/>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rgbClr val="0078D7"/>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36" y="1217477"/>
            <a:ext cx="5376447" cy="1974027"/>
          </a:xfrm>
        </p:spPr>
        <p:txBody>
          <a:bodyPr>
            <a:spAutoFit/>
          </a:bodyPr>
          <a:lstStyle>
            <a:lvl1pPr>
              <a:defRPr sz="6468" baseline="0">
                <a:solidFill>
                  <a:schemeClr val="bg1"/>
                </a:soli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175" y="0"/>
            <a:ext cx="6092063" cy="5744337"/>
          </a:xfrm>
          <a:blipFill>
            <a:blip r:embed="rId2"/>
            <a:srcRect/>
            <a:stretch>
              <a:fillRect t="-3" b="-20149"/>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4041024222"/>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34" y="6173045"/>
            <a:ext cx="11648970" cy="395409"/>
          </a:xfrm>
          <a:prstGeom prst="rect">
            <a:avLst/>
          </a:prstGeom>
          <a:noFill/>
          <a:ln w="12700">
            <a:noFill/>
            <a:miter lim="800000"/>
            <a:headEnd type="none" w="sm" len="sm"/>
            <a:tailEnd type="none" w="sm" len="sm"/>
          </a:ln>
          <a:effectLst/>
        </p:spPr>
        <p:txBody>
          <a:bodyPr vert="horz" wrap="square" lIns="179215" tIns="143372" rIns="179215" bIns="143372" numCol="1" anchor="t" anchorCtr="0" compatLnSpc="1">
            <a:prstTxWarp prst="textNoShape">
              <a:avLst/>
            </a:prstTxWarp>
            <a:spAutoFit/>
          </a:bodyPr>
          <a:lstStyle/>
          <a:p>
            <a:pPr defTabSz="91364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0029" y="3084367"/>
            <a:ext cx="3225869" cy="692219"/>
          </a:xfrm>
          <a:prstGeom prst="rect">
            <a:avLst/>
          </a:prstGeom>
        </p:spPr>
      </p:pic>
    </p:spTree>
    <p:extLst>
      <p:ext uri="{BB962C8B-B14F-4D97-AF65-F5344CB8AC3E}">
        <p14:creationId xmlns:p14="http://schemas.microsoft.com/office/powerpoint/2010/main" val="3836878550"/>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34" y="1189452"/>
            <a:ext cx="11648971" cy="2396602"/>
          </a:xfrm>
          <a:prstGeom prst="rect">
            <a:avLst/>
          </a:prstGeom>
        </p:spPr>
        <p:txBody>
          <a:bodyPr/>
          <a:lstStyle>
            <a:lvl1pPr marL="284703" indent="-28470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0" indent="-27536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3" indent="-284703">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1" indent="-224028">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29" indent="-224028">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40321"/>
            <a:ext cx="12187239" cy="619268"/>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0840468"/>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8" y="1448201"/>
            <a:ext cx="11147560" cy="2052506"/>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1931136333"/>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6" y="228655"/>
            <a:ext cx="11147561" cy="623392"/>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6" y="1448146"/>
            <a:ext cx="11147561" cy="205250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4146716"/>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Walk-in">
    <p:bg bwMode="gray">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7207" y="2311860"/>
            <a:ext cx="9692823" cy="2235869"/>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2145" y="18"/>
            <a:ext cx="1409139" cy="685957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25952" y="8397"/>
            <a:ext cx="1409141" cy="6851191"/>
          </a:xfrm>
          <a:prstGeom prst="rect">
            <a:avLst/>
          </a:prstGeom>
        </p:spPr>
      </p:pic>
    </p:spTree>
    <p:extLst>
      <p:ext uri="{BB962C8B-B14F-4D97-AF65-F5344CB8AC3E}">
        <p14:creationId xmlns:p14="http://schemas.microsoft.com/office/powerpoint/2010/main" val="842044691"/>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Presentation_Title_1">
    <p:bg bwMode="gray">
      <p:bgPr>
        <a:solidFill>
          <a:srgbClr val="0078D7">
            <a:alpha val="90000"/>
          </a:srgbClr>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white">
          <a:xfrm>
            <a:off x="269197" y="1187896"/>
            <a:ext cx="8960684" cy="2690280"/>
          </a:xfrm>
          <a:noFill/>
          <a:ln>
            <a:noFill/>
          </a:ln>
        </p:spPr>
        <p:txBody>
          <a:bodyPr lIns="146304" tIns="91440" rIns="146304" bIns="91440" anchor="t" anchorCtr="0"/>
          <a:lstStyle>
            <a:lvl1pPr>
              <a:defRPr sz="5292" spc="-98" baseline="0">
                <a:solidFill>
                  <a:schemeClr val="bg1"/>
                </a:soli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white">
          <a:xfrm>
            <a:off x="269196" y="3879472"/>
            <a:ext cx="5376386" cy="1792741"/>
          </a:xfrm>
          <a:noFill/>
          <a:ln>
            <a:noFill/>
          </a:ln>
        </p:spPr>
        <p:txBody>
          <a:bodyPr lIns="146304" tIns="109728" rIns="146304" bIns="109728">
            <a:noAutofit/>
          </a:bodyPr>
          <a:lstStyle>
            <a:lvl1pPr marL="0" indent="0">
              <a:spcBef>
                <a:spcPts val="0"/>
              </a:spcBef>
              <a:buNone/>
              <a:defRPr sz="3136" spc="0" baseline="0">
                <a:solidFill>
                  <a:schemeClr val="bg1"/>
                </a:solidFill>
                <a:latin typeface="+mj-lt"/>
              </a:defRPr>
            </a:lvl1pPr>
          </a:lstStyle>
          <a:p>
            <a:pPr lvl="0"/>
            <a:r>
              <a:rPr lang="en-US" dirty="0" smtClean="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374391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681" y="2430231"/>
            <a:ext cx="11651288" cy="899873"/>
          </a:xfrm>
          <a:ln>
            <a:noFill/>
          </a:ln>
        </p:spPr>
        <p:txBody>
          <a:bodyPr/>
          <a:lstStyle>
            <a:lvl1pPr algn="ctr">
              <a:defRPr>
                <a:solidFill>
                  <a:schemeClr val="bg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spTree>
    <p:extLst>
      <p:ext uri="{BB962C8B-B14F-4D97-AF65-F5344CB8AC3E}">
        <p14:creationId xmlns:p14="http://schemas.microsoft.com/office/powerpoint/2010/main" val="3257947152"/>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8" name="Rectangle 7"/>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134" y="1189452"/>
            <a:ext cx="11648971" cy="1986101"/>
          </a:xfrm>
          <a:ln>
            <a:noFill/>
          </a:ln>
        </p:spPr>
        <p:txBody>
          <a:bodyPr/>
          <a:lstStyle>
            <a:lvl1pPr marL="0" indent="0">
              <a:buNone/>
              <a:defRPr>
                <a:solidFill>
                  <a:schemeClr val="bg1"/>
                </a:solidFill>
              </a:defRPr>
            </a:lvl1pPr>
            <a:lvl2pPr marL="0" indent="0">
              <a:buFontTx/>
              <a:buNone/>
              <a:defRPr sz="1960">
                <a:solidFill>
                  <a:schemeClr val="bg1"/>
                </a:solidFill>
              </a:defRPr>
            </a:lvl2pPr>
            <a:lvl3pPr marL="224028" indent="0">
              <a:buNone/>
              <a:defRPr>
                <a:solidFill>
                  <a:schemeClr val="bg1"/>
                </a:solidFill>
              </a:defRPr>
            </a:lvl3pPr>
            <a:lvl4pPr marL="448056" indent="0">
              <a:buNone/>
              <a:defRPr>
                <a:solidFill>
                  <a:schemeClr val="bg1"/>
                </a:solidFill>
              </a:defRPr>
            </a:lvl4pPr>
            <a:lvl5pPr marL="672084" indent="0">
              <a:buNone/>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345202437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54"/>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06"/>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2700812"/>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2_Title &amp; Non-bulleted text">
    <p:bg>
      <p:bgPr>
        <a:solidFill>
          <a:srgbClr val="0078D7">
            <a:alpha val="0"/>
          </a:srgbClr>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2187238" cy="685958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134" y="1189452"/>
            <a:ext cx="11648971" cy="1986101"/>
          </a:xfrm>
          <a:ln>
            <a:noFill/>
          </a:ln>
        </p:spPr>
        <p:txBody>
          <a:bodyPr/>
          <a:lstStyle>
            <a:lvl1pPr marL="0" indent="0">
              <a:buNone/>
              <a:defRPr>
                <a:solidFill>
                  <a:schemeClr val="bg1"/>
                </a:solidFill>
              </a:defRPr>
            </a:lvl1pPr>
            <a:lvl2pPr marL="0" indent="0">
              <a:buFontTx/>
              <a:buNone/>
              <a:defRPr sz="1960">
                <a:solidFill>
                  <a:schemeClr val="bg1"/>
                </a:solidFill>
              </a:defRPr>
            </a:lvl2pPr>
            <a:lvl3pPr marL="224028" indent="0">
              <a:buNone/>
              <a:defRPr>
                <a:solidFill>
                  <a:schemeClr val="bg1"/>
                </a:solidFill>
              </a:defRPr>
            </a:lvl3pPr>
            <a:lvl4pPr marL="448056" indent="0">
              <a:buNone/>
              <a:defRPr>
                <a:solidFill>
                  <a:schemeClr val="bg1"/>
                </a:solidFill>
              </a:defRPr>
            </a:lvl4pPr>
            <a:lvl5pPr marL="672084" indent="0">
              <a:buNone/>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spTree>
    <p:extLst>
      <p:ext uri="{BB962C8B-B14F-4D97-AF65-F5344CB8AC3E}">
        <p14:creationId xmlns:p14="http://schemas.microsoft.com/office/powerpoint/2010/main" val="2399136720"/>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134" y="1189452"/>
            <a:ext cx="11648971" cy="2052506"/>
          </a:xfrm>
          <a:ln>
            <a:noFill/>
          </a:ln>
        </p:spPr>
        <p:txBody>
          <a:bodyPr>
            <a:spAutoFit/>
          </a:bodyPr>
          <a:lstStyle>
            <a:lvl1pPr>
              <a:defRPr sz="392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116751564"/>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bg>
      <p:bgPr>
        <a:solidFill>
          <a:srgbClr val="FFFFFF"/>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134" y="1189452"/>
            <a:ext cx="11648971" cy="2052506"/>
          </a:xfrm>
          <a:ln>
            <a:noFill/>
          </a:ln>
        </p:spPr>
        <p:txBody>
          <a:bodyPr>
            <a:spAutoFit/>
          </a:bodyPr>
          <a:lstStyle>
            <a:lvl1pPr>
              <a:defRPr sz="392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1965152489"/>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9" name="Rectangle 8"/>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136" y="1189451"/>
            <a:ext cx="5376447" cy="1877438"/>
          </a:xfrm>
          <a:ln>
            <a:noFill/>
          </a:ln>
        </p:spPr>
        <p:txBody>
          <a:bodyPr wrap="square">
            <a:spAutoFit/>
          </a:bodyPr>
          <a:lstStyle>
            <a:lvl1pPr marL="0" indent="0">
              <a:spcBef>
                <a:spcPts val="1200"/>
              </a:spcBef>
              <a:buClr>
                <a:schemeClr val="tx1"/>
              </a:buClr>
              <a:buFont typeface="Wingdings" pitchFamily="2" charset="2"/>
              <a:buNone/>
              <a:defRPr sz="3136">
                <a:solidFill>
                  <a:schemeClr val="bg1"/>
                </a:solidFill>
              </a:defRPr>
            </a:lvl1pPr>
            <a:lvl2pPr marL="0" indent="0">
              <a:buNone/>
              <a:defRPr sz="1960">
                <a:solidFill>
                  <a:schemeClr val="bg1"/>
                </a:solidFill>
              </a:defRPr>
            </a:lvl2pPr>
            <a:lvl3pPr marL="227140" indent="0">
              <a:buNone/>
              <a:tabLst/>
              <a:defRPr sz="1960">
                <a:solidFill>
                  <a:schemeClr val="bg1"/>
                </a:solidFill>
              </a:defRPr>
            </a:lvl3pPr>
            <a:lvl4pPr marL="451168" indent="0">
              <a:buNone/>
              <a:defRPr>
                <a:solidFill>
                  <a:schemeClr val="bg1"/>
                </a:solidFill>
              </a:defRPr>
            </a:lvl4pPr>
            <a:lvl5pPr marL="672084"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1658" y="1189451"/>
            <a:ext cx="5376447" cy="1877438"/>
          </a:xfrm>
          <a:ln>
            <a:noFill/>
          </a:ln>
        </p:spPr>
        <p:txBody>
          <a:bodyPr wrap="square">
            <a:spAutoFit/>
          </a:bodyPr>
          <a:lstStyle>
            <a:lvl1pPr marL="0" indent="0">
              <a:spcBef>
                <a:spcPts val="1200"/>
              </a:spcBef>
              <a:buClr>
                <a:schemeClr val="tx1"/>
              </a:buClr>
              <a:buFont typeface="Wingdings" pitchFamily="2" charset="2"/>
              <a:buNone/>
              <a:defRPr sz="3136">
                <a:solidFill>
                  <a:schemeClr val="bg1"/>
                </a:solidFill>
              </a:defRPr>
            </a:lvl1pPr>
            <a:lvl2pPr marL="0" indent="0">
              <a:buNone/>
              <a:defRPr sz="1960">
                <a:solidFill>
                  <a:schemeClr val="bg1"/>
                </a:solidFill>
              </a:defRPr>
            </a:lvl2pPr>
            <a:lvl3pPr marL="227140" indent="0">
              <a:buNone/>
              <a:tabLst/>
              <a:defRPr sz="1960">
                <a:solidFill>
                  <a:schemeClr val="bg1"/>
                </a:solidFill>
              </a:defRPr>
            </a:lvl3pPr>
            <a:lvl4pPr marL="451168" indent="0">
              <a:buNone/>
              <a:defRPr>
                <a:solidFill>
                  <a:schemeClr val="bg1"/>
                </a:solidFill>
              </a:defRPr>
            </a:lvl4pPr>
            <a:lvl5pPr marL="672084"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3847911530"/>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9" name="Rectangle 8"/>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135" y="1189451"/>
            <a:ext cx="5376447" cy="2378491"/>
          </a:xfrm>
          <a:ln>
            <a:noFill/>
          </a:ln>
        </p:spPr>
        <p:txBody>
          <a:bodyPr wrap="square">
            <a:spAutoFit/>
          </a:bodyPr>
          <a:lstStyle>
            <a:lvl1pPr marL="281591" indent="-281591">
              <a:spcBef>
                <a:spcPts val="1200"/>
              </a:spcBef>
              <a:buClr>
                <a:schemeClr val="tx1"/>
              </a:buClr>
              <a:buFont typeface="Arial" pitchFamily="34" charset="0"/>
              <a:buChar char="•"/>
              <a:defRPr sz="3136">
                <a:solidFill>
                  <a:schemeClr val="bg1"/>
                </a:solidFill>
              </a:defRPr>
            </a:lvl1pPr>
            <a:lvl2pPr marL="520543" indent="-228531">
              <a:defRPr sz="2352">
                <a:solidFill>
                  <a:schemeClr val="bg1"/>
                </a:solidFill>
              </a:defRPr>
            </a:lvl2pPr>
            <a:lvl3pPr marL="685593" indent="-165051">
              <a:tabLst/>
              <a:defRPr sz="1960">
                <a:solidFill>
                  <a:schemeClr val="bg1"/>
                </a:solidFill>
              </a:defRPr>
            </a:lvl3pPr>
            <a:lvl4pPr marL="863339" indent="-177747">
              <a:defRPr>
                <a:solidFill>
                  <a:schemeClr val="bg1"/>
                </a:solidFill>
              </a:defRPr>
            </a:lvl4pPr>
            <a:lvl5pPr marL="1028389" indent="-165051">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1657" y="1189451"/>
            <a:ext cx="5376447" cy="2378491"/>
          </a:xfrm>
          <a:ln>
            <a:noFill/>
          </a:ln>
        </p:spPr>
        <p:txBody>
          <a:bodyPr wrap="square">
            <a:spAutoFit/>
          </a:bodyPr>
          <a:lstStyle>
            <a:lvl1pPr marL="281591" indent="-281591">
              <a:spcBef>
                <a:spcPts val="1200"/>
              </a:spcBef>
              <a:buClr>
                <a:schemeClr val="tx1"/>
              </a:buClr>
              <a:buFont typeface="Arial" pitchFamily="34" charset="0"/>
              <a:buChar char="•"/>
              <a:defRPr sz="3136">
                <a:solidFill>
                  <a:schemeClr val="bg1"/>
                </a:solidFill>
              </a:defRPr>
            </a:lvl1pPr>
            <a:lvl2pPr marL="520543" indent="-228531">
              <a:defRPr sz="2352">
                <a:solidFill>
                  <a:schemeClr val="bg1"/>
                </a:solidFill>
              </a:defRPr>
            </a:lvl2pPr>
            <a:lvl3pPr marL="685593" indent="-165051">
              <a:tabLst/>
              <a:defRPr sz="1960">
                <a:solidFill>
                  <a:schemeClr val="bg1"/>
                </a:solidFill>
              </a:defRPr>
            </a:lvl3pPr>
            <a:lvl4pPr marL="863339" indent="-177747">
              <a:defRPr>
                <a:solidFill>
                  <a:schemeClr val="bg1"/>
                </a:solidFill>
              </a:defRPr>
            </a:lvl4pPr>
            <a:lvl5pPr marL="1028389" indent="-165051">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3958210373"/>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2477384088"/>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5" y="1186630"/>
            <a:ext cx="9855265" cy="2691544"/>
          </a:xfrm>
          <a:noFill/>
        </p:spPr>
        <p:txBody>
          <a:bodyPr tIns="91440" bIns="91440" anchor="t" anchorCtr="0">
            <a:noAutofit/>
          </a:bodyPr>
          <a:lstStyle>
            <a:lvl1pPr>
              <a:defRPr sz="7056" spc="-98" baseline="0">
                <a:gradFill>
                  <a:gsLst>
                    <a:gs pos="14634">
                      <a:schemeClr val="tx1"/>
                    </a:gs>
                    <a:gs pos="45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34" y="3878174"/>
            <a:ext cx="9856823" cy="1793519"/>
          </a:xfrm>
          <a:noFill/>
        </p:spPr>
        <p:txBody>
          <a:bodyPr lIns="182880" tIns="146304" rIns="182880" bIns="146304">
            <a:noAutofit/>
          </a:bodyPr>
          <a:lstStyle>
            <a:lvl1pPr marL="0" indent="0">
              <a:spcBef>
                <a:spcPts val="0"/>
              </a:spcBef>
              <a:buNone/>
              <a:defRPr sz="3136" spc="0" baseline="0">
                <a:gradFill>
                  <a:gsLst>
                    <a:gs pos="12195">
                      <a:schemeClr val="tx1"/>
                    </a:gs>
                    <a:gs pos="46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3228421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ar Chart">
    <p:spTree>
      <p:nvGrpSpPr>
        <p:cNvPr id="1" name=""/>
        <p:cNvGrpSpPr/>
        <p:nvPr/>
      </p:nvGrpSpPr>
      <p:grpSpPr>
        <a:xfrm>
          <a:off x="0" y="0"/>
          <a:ext cx="0" cy="0"/>
          <a:chOff x="0" y="0"/>
          <a:chExt cx="0" cy="0"/>
        </a:xfrm>
      </p:grpSpPr>
      <p:sp>
        <p:nvSpPr>
          <p:cNvPr id="6" name="Rectangle 5"/>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dirty="0"/>
          </a:p>
        </p:txBody>
      </p:sp>
      <p:graphicFrame>
        <p:nvGraphicFramePr>
          <p:cNvPr id="5" name="Chart 4"/>
          <p:cNvGraphicFramePr/>
          <p:nvPr userDrawn="1">
            <p:extLst/>
          </p:nvPr>
        </p:nvGraphicFramePr>
        <p:xfrm>
          <a:off x="2001131" y="1167830"/>
          <a:ext cx="8124825" cy="4503864"/>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2435089568"/>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7" name="Rectangle 6"/>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dirty="0"/>
          </a:p>
        </p:txBody>
      </p:sp>
      <p:graphicFrame>
        <p:nvGraphicFramePr>
          <p:cNvPr id="6" name="Chart 5"/>
          <p:cNvGraphicFramePr/>
          <p:nvPr userDrawn="1">
            <p:extLst/>
          </p:nvPr>
        </p:nvGraphicFramePr>
        <p:xfrm>
          <a:off x="2729192" y="934472"/>
          <a:ext cx="7100406" cy="4737222"/>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3726106240"/>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7373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5" y="1186631"/>
            <a:ext cx="9855265" cy="3588303"/>
          </a:xfrm>
          <a:noFill/>
        </p:spPr>
        <p:txBody>
          <a:bodyPr tIns="91440" bIns="91440" anchor="t" anchorCtr="0">
            <a:no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69944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782" indent="-412782">
              <a:lnSpc>
                <a:spcPct val="90000"/>
              </a:lnSpc>
              <a:defRPr sz="3500"/>
            </a:lvl1pPr>
            <a:lvl2pPr marL="817540" indent="-395120">
              <a:lnSpc>
                <a:spcPct val="90000"/>
              </a:lnSpc>
              <a:defRPr sz="2900"/>
            </a:lvl2pPr>
            <a:lvl3pPr marL="1158049" indent="-350143">
              <a:lnSpc>
                <a:spcPct val="90000"/>
              </a:lnSpc>
              <a:defRPr sz="2400"/>
            </a:lvl3pPr>
            <a:lvl4pPr marL="1490526" indent="-332478">
              <a:lnSpc>
                <a:spcPct val="90000"/>
              </a:lnSpc>
              <a:defRPr sz="2100"/>
            </a:lvl4pPr>
            <a:lvl5pPr marL="1840674" indent="-340510">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425" indent="-422425">
              <a:lnSpc>
                <a:spcPct val="90000"/>
              </a:lnSpc>
              <a:defRPr sz="3500"/>
            </a:lvl1pPr>
            <a:lvl2pPr marL="817540" indent="-412782">
              <a:lnSpc>
                <a:spcPct val="90000"/>
              </a:lnSpc>
              <a:defRPr sz="2900"/>
            </a:lvl2pPr>
            <a:lvl3pPr marL="1167689" indent="-367810">
              <a:lnSpc>
                <a:spcPct val="90000"/>
              </a:lnSpc>
              <a:defRPr sz="2400"/>
            </a:lvl3pPr>
            <a:lvl4pPr marL="1490526" indent="-322839">
              <a:lnSpc>
                <a:spcPct val="90000"/>
              </a:lnSpc>
              <a:defRPr sz="2100"/>
            </a:lvl4pPr>
            <a:lvl5pPr marL="1840674" indent="-332478">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911031"/>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4" y="2084654"/>
            <a:ext cx="11648971" cy="1159062"/>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01595059"/>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188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4" y="2084654"/>
            <a:ext cx="11648971" cy="1159062"/>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8466136"/>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rgbClr val="BBD80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4" y="2084654"/>
            <a:ext cx="11648971" cy="1159062"/>
          </a:xfrm>
          <a:noFill/>
        </p:spPr>
        <p:txBody>
          <a:bodyPr tIns="91440" bIns="91440" anchor="t" anchorCtr="0">
            <a:spAutoFit/>
          </a:bodyPr>
          <a:lstStyle>
            <a:lvl1pPr>
              <a:defRPr sz="7056" spc="-98" baseline="0">
                <a:gradFill>
                  <a:gsLst>
                    <a:gs pos="90551">
                      <a:schemeClr val="tx1"/>
                    </a:gs>
                    <a:gs pos="69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846928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36" y="1217477"/>
            <a:ext cx="5376447" cy="1974027"/>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175" y="1"/>
            <a:ext cx="6092063" cy="6857687"/>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3760575052"/>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rgbClr val="0078D7"/>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0"/>
            <a:ext cx="12187238" cy="57443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2" rIns="179215" bIns="143372" numCol="1" spcCol="0" rtlCol="0" fromWordArt="0" anchor="t" anchorCtr="0" forceAA="0" compatLnSpc="1">
            <a:prstTxWarp prst="textNoShape">
              <a:avLst/>
            </a:prstTxWarp>
            <a:noAutofit/>
          </a:bodyPr>
          <a:lstStyle/>
          <a:p>
            <a:pPr algn="ctr" defTabSz="913823" fontAlgn="base">
              <a:lnSpc>
                <a:spcPct val="90000"/>
              </a:lnSpc>
              <a:spcBef>
                <a:spcPct val="0"/>
              </a:spcBef>
              <a:spcAft>
                <a:spcPct val="0"/>
              </a:spcAft>
            </a:pPr>
            <a:endParaRPr lang="en-GB"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36" y="1217477"/>
            <a:ext cx="5376447" cy="1974027"/>
          </a:xfrm>
        </p:spPr>
        <p:txBody>
          <a:bodyPr>
            <a:spAutoFit/>
          </a:bodyPr>
          <a:lstStyle>
            <a:lvl1pPr>
              <a:defRPr sz="6468" baseline="0">
                <a:solidFill>
                  <a:schemeClr val="bg1"/>
                </a:soli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175" y="0"/>
            <a:ext cx="6092063" cy="5744337"/>
          </a:xfrm>
          <a:blipFill>
            <a:blip r:embed="rId2"/>
            <a:srcRect/>
            <a:stretch>
              <a:fillRect t="-3" b="-20149"/>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840" y="6038897"/>
            <a:ext cx="1047650" cy="44035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02938" y="6147890"/>
            <a:ext cx="1024431" cy="220421"/>
          </a:xfrm>
          <a:prstGeom prst="rect">
            <a:avLst/>
          </a:prstGeom>
        </p:spPr>
      </p:pic>
    </p:spTree>
    <p:extLst>
      <p:ext uri="{BB962C8B-B14F-4D97-AF65-F5344CB8AC3E}">
        <p14:creationId xmlns:p14="http://schemas.microsoft.com/office/powerpoint/2010/main" val="2245287959"/>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34" y="6173045"/>
            <a:ext cx="11648970" cy="395409"/>
          </a:xfrm>
          <a:prstGeom prst="rect">
            <a:avLst/>
          </a:prstGeom>
          <a:noFill/>
          <a:ln w="12700">
            <a:noFill/>
            <a:miter lim="800000"/>
            <a:headEnd type="none" w="sm" len="sm"/>
            <a:tailEnd type="none" w="sm" len="sm"/>
          </a:ln>
          <a:effectLst/>
        </p:spPr>
        <p:txBody>
          <a:bodyPr vert="horz" wrap="square" lIns="179215" tIns="143372" rIns="179215" bIns="143372" numCol="1" anchor="t" anchorCtr="0" compatLnSpc="1">
            <a:prstTxWarp prst="textNoShape">
              <a:avLst/>
            </a:prstTxWarp>
            <a:spAutoFit/>
          </a:bodyPr>
          <a:lstStyle/>
          <a:p>
            <a:pPr defTabSz="91364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0029" y="3084367"/>
            <a:ext cx="3225869" cy="692219"/>
          </a:xfrm>
          <a:prstGeom prst="rect">
            <a:avLst/>
          </a:prstGeom>
        </p:spPr>
      </p:pic>
    </p:spTree>
    <p:extLst>
      <p:ext uri="{BB962C8B-B14F-4D97-AF65-F5344CB8AC3E}">
        <p14:creationId xmlns:p14="http://schemas.microsoft.com/office/powerpoint/2010/main" val="2541454172"/>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34" y="1189452"/>
            <a:ext cx="11648971" cy="2396602"/>
          </a:xfrm>
          <a:prstGeom prst="rect">
            <a:avLst/>
          </a:prstGeom>
        </p:spPr>
        <p:txBody>
          <a:bodyPr/>
          <a:lstStyle>
            <a:lvl1pPr marL="284703" indent="-28470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0" indent="-27536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3" indent="-284703">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1" indent="-224028">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29" indent="-224028">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40321"/>
            <a:ext cx="12187239" cy="619268"/>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63255377"/>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8" y="1448201"/>
            <a:ext cx="11147560" cy="2052506"/>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713120904"/>
      </p:ext>
    </p:extLst>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6" y="228655"/>
            <a:ext cx="11147561" cy="623392"/>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6" y="1448146"/>
            <a:ext cx="11147561" cy="205250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316450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5092" indent="0">
              <a:buNone/>
              <a:defRPr sz="2400" b="1"/>
            </a:lvl2pPr>
            <a:lvl3pPr marL="1110188" indent="0">
              <a:buNone/>
              <a:defRPr sz="2100" b="1"/>
            </a:lvl3pPr>
            <a:lvl4pPr marL="1665277" indent="0">
              <a:buNone/>
              <a:defRPr sz="1900" b="1"/>
            </a:lvl4pPr>
            <a:lvl5pPr marL="2220370" indent="0">
              <a:buNone/>
              <a:defRPr sz="1900" b="1"/>
            </a:lvl5pPr>
            <a:lvl6pPr marL="2775465" indent="0">
              <a:buNone/>
              <a:defRPr sz="1900" b="1"/>
            </a:lvl6pPr>
            <a:lvl7pPr marL="3330554" indent="0">
              <a:buNone/>
              <a:defRPr sz="1900" b="1"/>
            </a:lvl7pPr>
            <a:lvl8pPr marL="3885645" indent="0">
              <a:buNone/>
              <a:defRPr sz="1900" b="1"/>
            </a:lvl8pPr>
            <a:lvl9pPr marL="4440735"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896343"/>
          </a:xfrm>
        </p:spPr>
        <p:txBody>
          <a:bodyPr/>
          <a:lstStyle>
            <a:lvl1pPr marL="342115" indent="-342115">
              <a:defRPr sz="2900"/>
            </a:lvl1pPr>
            <a:lvl2pPr marL="682623" indent="-322839">
              <a:defRPr sz="2400"/>
            </a:lvl2pPr>
            <a:lvl3pPr marL="987794" indent="-295538">
              <a:defRPr sz="2100"/>
            </a:lvl3pPr>
            <a:lvl4pPr marL="1275297" indent="-277867">
              <a:defRPr sz="2100"/>
            </a:lvl4pPr>
            <a:lvl5pPr marL="1553175" indent="-250561">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5092" indent="0">
              <a:buNone/>
              <a:defRPr sz="2400" b="1"/>
            </a:lvl2pPr>
            <a:lvl3pPr marL="1110188" indent="0">
              <a:buNone/>
              <a:defRPr sz="2100" b="1"/>
            </a:lvl3pPr>
            <a:lvl4pPr marL="1665277" indent="0">
              <a:buNone/>
              <a:defRPr sz="1900" b="1"/>
            </a:lvl4pPr>
            <a:lvl5pPr marL="2220370" indent="0">
              <a:buNone/>
              <a:defRPr sz="1900" b="1"/>
            </a:lvl5pPr>
            <a:lvl6pPr marL="2775465" indent="0">
              <a:buNone/>
              <a:defRPr sz="1900" b="1"/>
            </a:lvl6pPr>
            <a:lvl7pPr marL="3330554" indent="0">
              <a:buNone/>
              <a:defRPr sz="1900" b="1"/>
            </a:lvl7pPr>
            <a:lvl8pPr marL="3885645" indent="0">
              <a:buNone/>
              <a:defRPr sz="1900" b="1"/>
            </a:lvl8pPr>
            <a:lvl9pPr marL="4440735"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778" indent="-359778">
              <a:defRPr sz="2900"/>
            </a:lvl1pPr>
            <a:lvl2pPr marL="692256" indent="-332478">
              <a:defRPr sz="2400"/>
            </a:lvl2pPr>
            <a:lvl3pPr marL="997435" indent="-297144">
              <a:defRPr sz="2100"/>
            </a:lvl3pPr>
            <a:lvl4pPr marL="1275297" indent="-287507">
              <a:defRPr sz="2100"/>
            </a:lvl4pPr>
            <a:lvl5pPr marL="1553175" indent="-268222">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10739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2888296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72184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53"/>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35538776"/>
      </p:ext>
    </p:extLst>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3" y="152706"/>
            <a:ext cx="11735768" cy="789447"/>
          </a:xfrm>
        </p:spPr>
        <p:txBody>
          <a:bodyPr/>
          <a:lstStyle>
            <a:lvl1pPr>
              <a:defRPr sz="57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3" y="1465394"/>
            <a:ext cx="11735768" cy="806981"/>
          </a:xfrm>
        </p:spPr>
        <p:txBody>
          <a:bodyPr>
            <a:normAutofit/>
          </a:bodyPr>
          <a:lstStyle>
            <a:lvl1pPr marL="0" indent="0">
              <a:buNone/>
              <a:defRPr sz="33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1"/>
            <a:ext cx="11730051" cy="2867691"/>
          </a:xfrm>
        </p:spPr>
        <p:txBody>
          <a:bodyPr>
            <a:normAutofit/>
          </a:bodyPr>
          <a:lstStyle>
            <a:lvl1pPr marL="0" indent="0">
              <a:buNone/>
              <a:defRPr sz="29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6409490"/>
            <a:ext cx="12187238" cy="450102"/>
          </a:xfrm>
          <a:prstGeom prst="rect">
            <a:avLst/>
          </a:prstGeom>
        </p:spPr>
      </p:pic>
      <p:sp>
        <p:nvSpPr>
          <p:cNvPr id="3" name="Slide Number Placeholder 2"/>
          <p:cNvSpPr>
            <a:spLocks noGrp="1"/>
          </p:cNvSpPr>
          <p:nvPr>
            <p:ph type="sldNum" sz="quarter" idx="10"/>
          </p:nvPr>
        </p:nvSpPr>
        <p:spPr>
          <a:xfrm>
            <a:off x="8734187" y="6357822"/>
            <a:ext cx="2843689" cy="365210"/>
          </a:xfrm>
          <a:prstGeom prst="rect">
            <a:avLst/>
          </a:prstGeom>
        </p:spPr>
        <p:txBody>
          <a:bodyPr lIns="108796" tIns="54394" rIns="108796" bIns="54394"/>
          <a:lstStyle>
            <a:lvl1pPr>
              <a:defRPr>
                <a:solidFill>
                  <a:srgbClr val="FFFFFF"/>
                </a:solidFill>
              </a:defRPr>
            </a:lvl1pPr>
          </a:lstStyle>
          <a:p>
            <a:pPr defTabSz="1110188"/>
            <a:fld id="{EEF83519-0986-6A4F-9867-35DB47F5FA02}" type="slidenum">
              <a:rPr lang="en-US" smtClean="0"/>
              <a:pPr defTabSz="1110188"/>
              <a:t>‹#›</a:t>
            </a:fld>
            <a:endParaRPr lang="en-US" dirty="0"/>
          </a:p>
        </p:txBody>
      </p:sp>
    </p:spTree>
    <p:extLst>
      <p:ext uri="{BB962C8B-B14F-4D97-AF65-F5344CB8AC3E}">
        <p14:creationId xmlns:p14="http://schemas.microsoft.com/office/powerpoint/2010/main" val="101968416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37" tIns="194990" rIns="243737" bIns="194990" numCol="1" spcCol="0" rtlCol="0" fromWordArt="0" anchor="t" anchorCtr="0" forceAA="0" compatLnSpc="1">
            <a:prstTxWarp prst="textNoShape">
              <a:avLst/>
            </a:prstTxWarp>
            <a:noAutofit/>
          </a:bodyPr>
          <a:lstStyle/>
          <a:p>
            <a:pPr algn="ctr" defTabSz="124276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8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09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097"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7"/>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42691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37" tIns="194990" rIns="243737" bIns="194990" numCol="1" spcCol="0" rtlCol="0" fromWordArt="0" anchor="t" anchorCtr="0" forceAA="0" compatLnSpc="1">
            <a:prstTxWarp prst="textNoShape">
              <a:avLst/>
            </a:prstTxWarp>
            <a:noAutofit/>
          </a:bodyPr>
          <a:lstStyle/>
          <a:p>
            <a:pPr algn="ctr" defTabSz="124276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8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09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097"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95"/>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4251579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601905" algn="l"/>
              </a:tabLst>
              <a:defRPr sz="4000" baseline="0">
                <a:solidFill>
                  <a:schemeClr val="accent2"/>
                </a:solidFill>
              </a:defRPr>
            </a:lvl1pPr>
            <a:lvl2pPr marL="0" indent="0">
              <a:buNone/>
              <a:tabLst>
                <a:tab pos="7601905" algn="l"/>
              </a:tabLst>
              <a:defRPr sz="2000">
                <a:latin typeface="+mn-lt"/>
              </a:defRPr>
            </a:lvl2pPr>
            <a:lvl3pPr marL="460235" indent="-230122">
              <a:tabLst>
                <a:tab pos="7601905"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2" tIns="45707" rIns="45707" bIns="91412" numCol="1" spcCol="0" rtlCol="0" fromWordArt="0" anchor="b" anchorCtr="0" forceAA="0" compatLnSpc="1">
            <a:prstTxWarp prst="textNoShape">
              <a:avLst/>
            </a:prstTxWarp>
            <a:noAutofit/>
          </a:bodyPr>
          <a:lstStyle/>
          <a:p>
            <a:pPr algn="ctr" defTabSz="913833"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097"/>
            <a:r>
              <a:rPr lang="en-US" sz="1900" dirty="0" smtClean="0">
                <a:solidFill>
                  <a:srgbClr val="FFFFFF"/>
                </a:solidFill>
              </a:rPr>
              <a:t>Agenda</a:t>
            </a:r>
          </a:p>
        </p:txBody>
      </p:sp>
    </p:spTree>
    <p:extLst>
      <p:ext uri="{BB962C8B-B14F-4D97-AF65-F5344CB8AC3E}">
        <p14:creationId xmlns:p14="http://schemas.microsoft.com/office/powerpoint/2010/main" val="3489276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07"/>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2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5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5374176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2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5835137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2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09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6297865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12317059"/>
      </p:ext>
    </p:extLst>
  </p:cSld>
  <p:clrMapOvr>
    <a:masterClrMapping/>
  </p:clrMapOvr>
  <p:transition spd="slow">
    <p:push/>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27875069"/>
      </p:ext>
    </p:extLst>
  </p:cSld>
  <p:clrMapOvr>
    <a:masterClrMapping/>
  </p:clrMapOvr>
  <p:transition spd="slow">
    <p:push/>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09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589604512"/>
      </p:ext>
    </p:extLst>
  </p:cSld>
  <p:clrMapOvr>
    <a:masterClrMapping/>
  </p:clrMapOvr>
  <p:transition spd="slow">
    <p:push/>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198" indent="-2411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39024092"/>
      </p:ext>
    </p:extLst>
  </p:cSld>
  <p:clrMapOvr>
    <a:masterClrMapping/>
  </p:clrMapOvr>
  <p:transition spd="slow">
    <p:push dir="u"/>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45076747"/>
      </p:ext>
    </p:extLst>
  </p:cSld>
  <p:clrMapOvr>
    <a:masterClrMapping/>
  </p:clrMapOvr>
  <p:transition spd="slow">
    <p:push dir="u"/>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828366"/>
      </p:ext>
    </p:extLst>
  </p:cSld>
  <p:clrMapOvr>
    <a:masterClrMapping/>
  </p:clrMapOvr>
  <p:transition spd="slow">
    <p:push dir="u"/>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82" y="1797467"/>
            <a:ext cx="5397447" cy="4321118"/>
          </a:xfrm>
        </p:spPr>
        <p:txBody>
          <a:bodyPr/>
          <a:lstStyle>
            <a:lvl1pPr marL="0" indent="0">
              <a:buNone/>
              <a:defRPr sz="4000"/>
            </a:lvl1pPr>
            <a:lvl2pPr marL="0" indent="0">
              <a:buNone/>
              <a:tabLst/>
              <a:defRPr sz="2000">
                <a:latin typeface="+mn-lt"/>
              </a:defRPr>
            </a:lvl2pPr>
            <a:lvl3pPr marL="241198" indent="-2411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198" indent="-2411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705753"/>
      </p:ext>
    </p:extLst>
  </p:cSld>
  <p:clrMapOvr>
    <a:masterClrMapping/>
  </p:clrMapOvr>
  <p:transition spd="slow">
    <p:push dir="u"/>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736" indent="-412736">
              <a:lnSpc>
                <a:spcPct val="90000"/>
              </a:lnSpc>
              <a:defRPr sz="3500"/>
            </a:lvl1pPr>
            <a:lvl2pPr marL="817448" indent="-395078">
              <a:lnSpc>
                <a:spcPct val="90000"/>
              </a:lnSpc>
              <a:defRPr sz="2900"/>
            </a:lvl2pPr>
            <a:lvl3pPr marL="1157917" indent="-350103">
              <a:lnSpc>
                <a:spcPct val="90000"/>
              </a:lnSpc>
              <a:defRPr sz="2400"/>
            </a:lvl3pPr>
            <a:lvl4pPr marL="1490356" indent="-332440">
              <a:lnSpc>
                <a:spcPct val="90000"/>
              </a:lnSpc>
              <a:defRPr sz="2100"/>
            </a:lvl4pPr>
            <a:lvl5pPr marL="1840466" indent="-340470">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2375" indent="-422375">
              <a:lnSpc>
                <a:spcPct val="90000"/>
              </a:lnSpc>
              <a:defRPr sz="3500"/>
            </a:lvl1pPr>
            <a:lvl2pPr marL="817448" indent="-412736">
              <a:lnSpc>
                <a:spcPct val="90000"/>
              </a:lnSpc>
              <a:defRPr sz="2900"/>
            </a:lvl2pPr>
            <a:lvl3pPr marL="1167556" indent="-367766">
              <a:lnSpc>
                <a:spcPct val="90000"/>
              </a:lnSpc>
              <a:defRPr sz="2400"/>
            </a:lvl3pPr>
            <a:lvl4pPr marL="1490356" indent="-322803">
              <a:lnSpc>
                <a:spcPct val="90000"/>
              </a:lnSpc>
              <a:defRPr sz="2100"/>
            </a:lvl4pPr>
            <a:lvl5pPr marL="1840466" indent="-332440">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15"/>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187807623"/>
      </p:ext>
    </p:extLst>
  </p:cSld>
  <p:clrMapOvr>
    <a:masterClrMapping/>
  </p:clrMapOvr>
  <p:transition spd="slow">
    <p:push dir="u"/>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74"/>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5266023"/>
      </p:ext>
    </p:extLst>
  </p:cSld>
  <p:clrMapOvr>
    <a:masterClrMapping/>
  </p:clrMapOvr>
  <p:transition spd="slow">
    <p:push dir="u"/>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43"/>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30094053"/>
      </p:ext>
    </p:extLst>
  </p:cSld>
  <p:clrMapOvr>
    <a:masterClrMapping/>
  </p:clrMapOvr>
  <p:transition spd="slow">
    <p:push dir="u"/>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15"/>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9096858"/>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03"/>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0178558"/>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35" indent="-2301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20938673"/>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33"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33"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998541332"/>
      </p:ext>
    </p:extLst>
  </p:cSld>
  <p:clrMapOvr>
    <a:masterClrMapping/>
  </p:clrMapOvr>
  <p:transition spd="slow">
    <p:push/>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867"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44"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67" tIns="0" rIns="121867"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38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832408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04"/>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1658943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65"/>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48812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5031" indent="0">
              <a:buNone/>
              <a:defRPr sz="2400" b="1"/>
            </a:lvl2pPr>
            <a:lvl3pPr marL="1110064" indent="0">
              <a:buNone/>
              <a:defRPr sz="2100" b="1"/>
            </a:lvl3pPr>
            <a:lvl4pPr marL="1665089" indent="0">
              <a:buNone/>
              <a:defRPr sz="1900" b="1"/>
            </a:lvl4pPr>
            <a:lvl5pPr marL="2220118" indent="0">
              <a:buNone/>
              <a:defRPr sz="1900" b="1"/>
            </a:lvl5pPr>
            <a:lvl6pPr marL="2775153" indent="0">
              <a:buNone/>
              <a:defRPr sz="1900" b="1"/>
            </a:lvl6pPr>
            <a:lvl7pPr marL="3330177" indent="0">
              <a:buNone/>
              <a:defRPr sz="1900" b="1"/>
            </a:lvl7pPr>
            <a:lvl8pPr marL="3885207" indent="0">
              <a:buNone/>
              <a:defRPr sz="1900" b="1"/>
            </a:lvl8pPr>
            <a:lvl9pPr marL="4440235"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102"/>
            <a:ext cx="5484257" cy="1896343"/>
          </a:xfrm>
        </p:spPr>
        <p:txBody>
          <a:bodyPr/>
          <a:lstStyle>
            <a:lvl1pPr marL="342077" indent="-342077">
              <a:defRPr sz="2900"/>
            </a:lvl1pPr>
            <a:lvl2pPr marL="682547" indent="-322803">
              <a:defRPr sz="2400"/>
            </a:lvl2pPr>
            <a:lvl3pPr marL="987682" indent="-295504">
              <a:defRPr sz="2100"/>
            </a:lvl3pPr>
            <a:lvl4pPr marL="1275153" indent="-277838">
              <a:defRPr sz="2100"/>
            </a:lvl4pPr>
            <a:lvl5pPr marL="1552999" indent="-250533">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5031" indent="0">
              <a:buNone/>
              <a:defRPr sz="2400" b="1"/>
            </a:lvl2pPr>
            <a:lvl3pPr marL="1110064" indent="0">
              <a:buNone/>
              <a:defRPr sz="2100" b="1"/>
            </a:lvl3pPr>
            <a:lvl4pPr marL="1665089" indent="0">
              <a:buNone/>
              <a:defRPr sz="1900" b="1"/>
            </a:lvl4pPr>
            <a:lvl5pPr marL="2220118" indent="0">
              <a:buNone/>
              <a:defRPr sz="1900" b="1"/>
            </a:lvl5pPr>
            <a:lvl6pPr marL="2775153" indent="0">
              <a:buNone/>
              <a:defRPr sz="1900" b="1"/>
            </a:lvl6pPr>
            <a:lvl7pPr marL="3330177" indent="0">
              <a:buNone/>
              <a:defRPr sz="1900" b="1"/>
            </a:lvl7pPr>
            <a:lvl8pPr marL="3885207" indent="0">
              <a:buNone/>
              <a:defRPr sz="1900" b="1"/>
            </a:lvl8pPr>
            <a:lvl9pPr marL="4440235"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738" indent="-359738">
              <a:defRPr sz="2900"/>
            </a:lvl1pPr>
            <a:lvl2pPr marL="692182" indent="-332440">
              <a:defRPr sz="2400"/>
            </a:lvl2pPr>
            <a:lvl3pPr marL="997319" indent="-297112">
              <a:defRPr sz="2100"/>
            </a:lvl3pPr>
            <a:lvl4pPr marL="1275153" indent="-287474">
              <a:defRPr sz="2100"/>
            </a:lvl4pPr>
            <a:lvl5pPr marL="1552999" indent="-268194">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24" indent="-4031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8" indent="-34597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50" indent="-33645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9498855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7" tIns="194998" rIns="243747" bIns="194998" numCol="1" spcCol="0" rtlCol="0" fromWordArt="0" anchor="t" anchorCtr="0" forceAA="0" compatLnSpc="1">
            <a:prstTxWarp prst="textNoShape">
              <a:avLst/>
            </a:prstTxWarp>
            <a:noAutofit/>
          </a:bodyPr>
          <a:lstStyle/>
          <a:p>
            <a:pPr algn="ctr" defTabSz="124281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84"/>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3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3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6"/>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5341898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7" tIns="194998" rIns="243747" bIns="194998" numCol="1" spcCol="0" rtlCol="0" fromWordArt="0" anchor="t" anchorCtr="0" forceAA="0" compatLnSpc="1">
            <a:prstTxWarp prst="textNoShape">
              <a:avLst/>
            </a:prstTxWarp>
            <a:noAutofit/>
          </a:bodyPr>
          <a:lstStyle/>
          <a:p>
            <a:pPr algn="ctr" defTabSz="124281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84"/>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13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13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93"/>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098093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602223" algn="l"/>
              </a:tabLst>
              <a:defRPr sz="4000" baseline="0">
                <a:solidFill>
                  <a:schemeClr val="accent2"/>
                </a:solidFill>
              </a:defRPr>
            </a:lvl1pPr>
            <a:lvl2pPr marL="0" indent="0">
              <a:buNone/>
              <a:tabLst>
                <a:tab pos="7602223" algn="l"/>
              </a:tabLst>
              <a:defRPr sz="2000">
                <a:latin typeface="+mn-lt"/>
              </a:defRPr>
            </a:lvl2pPr>
            <a:lvl3pPr marL="460255" indent="-230132">
              <a:tabLst>
                <a:tab pos="7602223"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9" rIns="45709" bIns="91416" numCol="1" spcCol="0" rtlCol="0" fromWordArt="0" anchor="b" anchorCtr="0" forceAA="0" compatLnSpc="1">
            <a:prstTxWarp prst="textNoShape">
              <a:avLst/>
            </a:prstTxWarp>
            <a:noAutofit/>
          </a:bodyPr>
          <a:lstStyle/>
          <a:p>
            <a:pPr algn="ctr" defTabSz="913871"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135"/>
            <a:r>
              <a:rPr lang="en-US" sz="1900" dirty="0" smtClean="0">
                <a:solidFill>
                  <a:srgbClr val="FFFFFF"/>
                </a:solidFill>
              </a:rPr>
              <a:t>Agenda</a:t>
            </a:r>
          </a:p>
        </p:txBody>
      </p:sp>
    </p:spTree>
    <p:extLst>
      <p:ext uri="{BB962C8B-B14F-4D97-AF65-F5344CB8AC3E}">
        <p14:creationId xmlns:p14="http://schemas.microsoft.com/office/powerpoint/2010/main" val="4002702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9"/>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55"/>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3623274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9"/>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5"/>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76095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9"/>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5"/>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13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349334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72169928"/>
      </p:ext>
    </p:extLst>
  </p:cSld>
  <p:clrMapOvr>
    <a:masterClrMapping/>
  </p:clrMapOvr>
  <p:transition spd="slow">
    <p:push/>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5967622"/>
      </p:ext>
    </p:extLst>
  </p:cSld>
  <p:clrMapOvr>
    <a:masterClrMapping/>
  </p:clrMapOvr>
  <p:transition spd="slow">
    <p:push/>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13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65111060"/>
      </p:ext>
    </p:extLst>
  </p:cSld>
  <p:clrMapOvr>
    <a:masterClrMapping/>
  </p:clrMapOvr>
  <p:transition spd="slow">
    <p:push/>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208" indent="-24120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4026314"/>
      </p:ext>
    </p:extLst>
  </p:cSld>
  <p:clrMapOvr>
    <a:masterClrMapping/>
  </p:clrMapOvr>
  <p:transition spd="slow">
    <p:push dir="u"/>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41261332"/>
      </p:ext>
    </p:extLst>
  </p:cSld>
  <p:clrMapOvr>
    <a:masterClrMapping/>
  </p:clrMapOvr>
  <p:transition spd="slow">
    <p:push dir="u"/>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162606"/>
      </p:ext>
    </p:extLst>
  </p:cSld>
  <p:clrMapOvr>
    <a:masterClrMapping/>
  </p:clrMapOvr>
  <p:transition spd="slow">
    <p:push dir="u"/>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81" y="1797467"/>
            <a:ext cx="5397447" cy="4321118"/>
          </a:xfrm>
        </p:spPr>
        <p:txBody>
          <a:bodyPr/>
          <a:lstStyle>
            <a:lvl1pPr marL="0" indent="0">
              <a:buNone/>
              <a:defRPr sz="4000"/>
            </a:lvl1pPr>
            <a:lvl2pPr marL="0" indent="0">
              <a:buNone/>
              <a:tabLst/>
              <a:defRPr sz="2000">
                <a:latin typeface="+mn-lt"/>
              </a:defRPr>
            </a:lvl2pPr>
            <a:lvl3pPr marL="241208" indent="-24120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208" indent="-24120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48048613"/>
      </p:ext>
    </p:extLst>
  </p:cSld>
  <p:clrMapOvr>
    <a:masterClrMapping/>
  </p:clrMapOvr>
  <p:transition spd="slow">
    <p:push dir="u"/>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14"/>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574463921"/>
      </p:ext>
    </p:extLst>
  </p:cSld>
  <p:clrMapOvr>
    <a:masterClrMapping/>
  </p:clrMapOvr>
  <p:transition spd="slow">
    <p:push dir="u"/>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73"/>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97459149"/>
      </p:ext>
    </p:extLst>
  </p:cSld>
  <p:clrMapOvr>
    <a:masterClrMapping/>
  </p:clrMapOvr>
  <p:transition spd="slow">
    <p:push dir="u"/>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42"/>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6251023"/>
      </p:ext>
    </p:extLst>
  </p:cSld>
  <p:clrMapOvr>
    <a:masterClrMapping/>
  </p:clrMapOvr>
  <p:transition spd="slow">
    <p:push dir="u"/>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14"/>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96545981"/>
      </p:ext>
    </p:extLst>
  </p:cSld>
  <p:clrMapOvr>
    <a:masterClrMapping/>
  </p:clrMapOvr>
  <p:transition spd="slow">
    <p:push dir="u"/>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01"/>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60884247"/>
      </p:ext>
    </p:extLst>
  </p:cSld>
  <p:clrMapOvr>
    <a:masterClrMapping/>
  </p:clrMapOvr>
  <p:transition spd="slow">
    <p:push dir="u"/>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55" indent="-2301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32339419"/>
      </p:ext>
    </p:extLst>
  </p:cSld>
  <p:clrMapOvr>
    <a:masterClrMapping/>
  </p:clrMapOvr>
  <p:transition spd="slow">
    <p:push di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573" y="2572861"/>
            <a:ext cx="9630542" cy="886397"/>
          </a:xfrm>
        </p:spPr>
        <p:txBody>
          <a:bodyPr anchor="b" anchorCtr="0"/>
          <a:lstStyle>
            <a:lvl1pPr>
              <a:defRPr sz="6400" spc="-135"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567" y="3778414"/>
            <a:ext cx="9656419" cy="498714"/>
          </a:xfrm>
        </p:spPr>
        <p:txBody>
          <a:bodyPr>
            <a:noAutofit/>
          </a:bodyPr>
          <a:lstStyle>
            <a:lvl1pPr marL="0" indent="0">
              <a:spcBef>
                <a:spcPts val="0"/>
              </a:spcBef>
              <a:buNone/>
              <a:defRPr spc="-6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18" y="14"/>
            <a:ext cx="1259293" cy="125974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790" tIns="40790" rIns="40790" bIns="40790" numCol="1" spcCol="0" rtlCol="0" fromWordArt="0" anchor="ctr" anchorCtr="0" forceAA="0" compatLnSpc="1">
            <a:prstTxWarp prst="textNoShape">
              <a:avLst/>
            </a:prstTxWarp>
            <a:noAutofit/>
          </a:bodyPr>
          <a:lstStyle/>
          <a:p>
            <a:pPr algn="ctr" defTabSz="815509" fontAlgn="base">
              <a:spcBef>
                <a:spcPct val="0"/>
              </a:spcBef>
              <a:spcAft>
                <a:spcPct val="0"/>
              </a:spcAft>
            </a:pPr>
            <a:endParaRPr lang="en-GB" sz="17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49" y="422564"/>
            <a:ext cx="1052004" cy="293859"/>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04/03/2016</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2844" y="360094"/>
            <a:ext cx="1487419" cy="547479"/>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871"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871"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235072926"/>
      </p:ext>
    </p:extLst>
  </p:cSld>
  <p:clrMapOvr>
    <a:masterClrMapping/>
  </p:clrMapOvr>
  <p:transition spd="slow">
    <p:push/>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905"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42"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72" tIns="0" rIns="121872"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31"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4296861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02"/>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5055739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63"/>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1443022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76" indent="-4031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56" indent="-34598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30" indent="-33646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60028793"/>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67" tIns="195014" rIns="243767" bIns="195014" numCol="1" spcCol="0" rtlCol="0" fromWordArt="0" anchor="t" anchorCtr="0" forceAA="0" compatLnSpc="1">
            <a:prstTxWarp prst="textNoShape">
              <a:avLst/>
            </a:prstTxWarp>
            <a:noAutofit/>
          </a:bodyPr>
          <a:lstStyle/>
          <a:p>
            <a:pPr algn="ctr" defTabSz="124292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8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211"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211"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3"/>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278598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67" tIns="195014" rIns="243767" bIns="195014" numCol="1" spcCol="0" rtlCol="0" fromWordArt="0" anchor="t" anchorCtr="0" forceAA="0" compatLnSpc="1">
            <a:prstTxWarp prst="textNoShape">
              <a:avLst/>
            </a:prstTxWarp>
            <a:noAutofit/>
          </a:bodyPr>
          <a:lstStyle/>
          <a:p>
            <a:pPr algn="ctr" defTabSz="124292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8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211"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211"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90"/>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42458155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602856" algn="l"/>
              </a:tabLst>
              <a:defRPr sz="4000" baseline="0">
                <a:solidFill>
                  <a:schemeClr val="accent2"/>
                </a:solidFill>
              </a:defRPr>
            </a:lvl1pPr>
            <a:lvl2pPr marL="0" indent="0">
              <a:buNone/>
              <a:tabLst>
                <a:tab pos="7602856" algn="l"/>
              </a:tabLst>
              <a:defRPr sz="2000">
                <a:latin typeface="+mn-lt"/>
              </a:defRPr>
            </a:lvl2pPr>
            <a:lvl3pPr marL="460295" indent="-230150">
              <a:tabLst>
                <a:tab pos="7602856"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4" tIns="45713" rIns="45713" bIns="91424" numCol="1" spcCol="0" rtlCol="0" fromWordArt="0" anchor="b" anchorCtr="0" forceAA="0" compatLnSpc="1">
            <a:prstTxWarp prst="textNoShape">
              <a:avLst/>
            </a:prstTxWarp>
            <a:noAutofit/>
          </a:bodyPr>
          <a:lstStyle/>
          <a:p>
            <a:pPr algn="ctr" defTabSz="913947"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211"/>
            <a:r>
              <a:rPr lang="en-US" sz="1900" dirty="0" smtClean="0">
                <a:solidFill>
                  <a:srgbClr val="FFFFFF"/>
                </a:solidFill>
              </a:rPr>
              <a:t>Agenda</a:t>
            </a:r>
          </a:p>
        </p:txBody>
      </p:sp>
    </p:spTree>
    <p:extLst>
      <p:ext uri="{BB962C8B-B14F-4D97-AF65-F5344CB8AC3E}">
        <p14:creationId xmlns:p14="http://schemas.microsoft.com/office/powerpoint/2010/main" val="3550987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5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783782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8954901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045" y="2841651"/>
            <a:ext cx="11147562" cy="1094147"/>
          </a:xfrm>
        </p:spPr>
        <p:txBody>
          <a:bodyPr anchor="b" anchorCtr="0"/>
          <a:lstStyle>
            <a:lvl1pPr>
              <a:defRPr sz="7900" spc="-268"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5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4211">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2990824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031000344"/>
      </p:ext>
    </p:extLst>
  </p:cSld>
  <p:clrMapOvr>
    <a:masterClrMapping/>
  </p:clrMapOvr>
  <p:transition spd="slow">
    <p:push/>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651956078"/>
      </p:ext>
    </p:extLst>
  </p:cSld>
  <p:clrMapOvr>
    <a:masterClrMapping/>
  </p:clrMapOvr>
  <p:transition spd="slow">
    <p:push/>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211"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45856670"/>
      </p:ext>
    </p:extLst>
  </p:cSld>
  <p:clrMapOvr>
    <a:masterClrMapping/>
  </p:clrMapOvr>
  <p:transition spd="slow">
    <p:push/>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228" indent="-24122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16261195"/>
      </p:ext>
    </p:extLst>
  </p:cSld>
  <p:clrMapOvr>
    <a:masterClrMapping/>
  </p:clrMapOvr>
  <p:transition spd="slow">
    <p:push dir="u"/>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87291886"/>
      </p:ext>
    </p:extLst>
  </p:cSld>
  <p:clrMapOvr>
    <a:masterClrMapping/>
  </p:clrMapOvr>
  <p:transition spd="slow">
    <p:push dir="u"/>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899278"/>
      </p:ext>
    </p:extLst>
  </p:cSld>
  <p:clrMapOvr>
    <a:masterClrMapping/>
  </p:clrMapOvr>
  <p:transition spd="slow">
    <p:push dir="u"/>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8" y="1797467"/>
            <a:ext cx="5397447" cy="4321118"/>
          </a:xfrm>
        </p:spPr>
        <p:txBody>
          <a:bodyPr/>
          <a:lstStyle>
            <a:lvl1pPr marL="0" indent="0">
              <a:buNone/>
              <a:defRPr sz="4000"/>
            </a:lvl1pPr>
            <a:lvl2pPr marL="0" indent="0">
              <a:buNone/>
              <a:tabLst/>
              <a:defRPr sz="2000">
                <a:latin typeface="+mn-lt"/>
              </a:defRPr>
            </a:lvl2pPr>
            <a:lvl3pPr marL="241228" indent="-24122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228" indent="-24122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7071135"/>
      </p:ext>
    </p:extLst>
  </p:cSld>
  <p:clrMapOvr>
    <a:masterClrMapping/>
  </p:clrMapOvr>
  <p:transition spd="slow">
    <p:push dir="u"/>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11"/>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074297243"/>
      </p:ext>
    </p:extLst>
  </p:cSld>
  <p:clrMapOvr>
    <a:masterClrMapping/>
  </p:clrMapOvr>
  <p:transition spd="slow">
    <p:push dir="u"/>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70"/>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295" indent="-230150">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36089840"/>
      </p:ext>
    </p:extLst>
  </p:cSld>
  <p:clrMapOvr>
    <a:masterClrMapping/>
  </p:clrMapOvr>
  <p:transition spd="slow">
    <p:push dir="u"/>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theme" Target="../theme/theme10.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theme" Target="../theme/theme11.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image" Target="../media/image2.png"/><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image" Target="../media/image1.png"/><Relationship Id="rId2" Type="http://schemas.openxmlformats.org/officeDocument/2006/relationships/slideLayout" Target="../slideLayouts/slideLayout213.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theme" Target="../theme/theme13.xml"/><Relationship Id="rId5" Type="http://schemas.openxmlformats.org/officeDocument/2006/relationships/slideLayout" Target="../slideLayouts/slideLayout21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3" Type="http://schemas.openxmlformats.org/officeDocument/2006/relationships/slideLayout" Target="../slideLayouts/slideLayout224.xml"/><Relationship Id="rId21" Type="http://schemas.openxmlformats.org/officeDocument/2006/relationships/slideLayout" Target="../slideLayouts/slideLayout242.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0" Type="http://schemas.openxmlformats.org/officeDocument/2006/relationships/slideLayout" Target="../slideLayouts/slideLayout241.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theme" Target="../theme/theme14.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image" Target="../media/image2.png"/><Relationship Id="rId3" Type="http://schemas.openxmlformats.org/officeDocument/2006/relationships/slideLayout" Target="../slideLayouts/slideLayout247.xml"/><Relationship Id="rId7" Type="http://schemas.openxmlformats.org/officeDocument/2006/relationships/slideLayout" Target="../slideLayouts/slideLayout251.xml"/><Relationship Id="rId12" Type="http://schemas.openxmlformats.org/officeDocument/2006/relationships/image" Target="../media/image1.png"/><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theme" Target="../theme/theme15.xml"/><Relationship Id="rId5" Type="http://schemas.openxmlformats.org/officeDocument/2006/relationships/slideLayout" Target="../slideLayouts/slideLayout249.xml"/><Relationship Id="rId10" Type="http://schemas.openxmlformats.org/officeDocument/2006/relationships/slideLayout" Target="../slideLayouts/slideLayout254.xml"/><Relationship Id="rId4" Type="http://schemas.openxmlformats.org/officeDocument/2006/relationships/slideLayout" Target="../slideLayouts/slideLayout248.xml"/><Relationship Id="rId9" Type="http://schemas.openxmlformats.org/officeDocument/2006/relationships/slideLayout" Target="../slideLayouts/slideLayout25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62.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image" Target="../media/image2.png"/><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image" Target="../media/image1.png"/><Relationship Id="rId5" Type="http://schemas.openxmlformats.org/officeDocument/2006/relationships/slideLayout" Target="../slideLayouts/slideLayout259.xml"/><Relationship Id="rId10" Type="http://schemas.openxmlformats.org/officeDocument/2006/relationships/theme" Target="../theme/theme16.xml"/><Relationship Id="rId4" Type="http://schemas.openxmlformats.org/officeDocument/2006/relationships/slideLayout" Target="../slideLayouts/slideLayout258.xml"/><Relationship Id="rId9" Type="http://schemas.openxmlformats.org/officeDocument/2006/relationships/slideLayout" Target="../slideLayouts/slideLayout26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71.xml"/><Relationship Id="rId3" Type="http://schemas.openxmlformats.org/officeDocument/2006/relationships/slideLayout" Target="../slideLayouts/slideLayout266.xml"/><Relationship Id="rId7" Type="http://schemas.openxmlformats.org/officeDocument/2006/relationships/slideLayout" Target="../slideLayouts/slideLayout270.xml"/><Relationship Id="rId12" Type="http://schemas.openxmlformats.org/officeDocument/2006/relationships/image" Target="../media/image2.png"/><Relationship Id="rId2" Type="http://schemas.openxmlformats.org/officeDocument/2006/relationships/slideLayout" Target="../slideLayouts/slideLayout265.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image" Target="../media/image1.png"/><Relationship Id="rId5" Type="http://schemas.openxmlformats.org/officeDocument/2006/relationships/slideLayout" Target="../slideLayouts/slideLayout268.xml"/><Relationship Id="rId10" Type="http://schemas.openxmlformats.org/officeDocument/2006/relationships/theme" Target="../theme/theme17.xml"/><Relationship Id="rId4" Type="http://schemas.openxmlformats.org/officeDocument/2006/relationships/slideLayout" Target="../slideLayouts/slideLayout267.xml"/><Relationship Id="rId9" Type="http://schemas.openxmlformats.org/officeDocument/2006/relationships/slideLayout" Target="../slideLayouts/slideLayout27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24" Type="http://schemas.openxmlformats.org/officeDocument/2006/relationships/theme" Target="../theme/theme18.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slideLayout" Target="../slideLayouts/slideLayout295.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theme" Target="../theme/theme19.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3.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image" Target="../media/image2.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image" Target="../media/image1.png"/><Relationship Id="rId5" Type="http://schemas.openxmlformats.org/officeDocument/2006/relationships/slideLayout" Target="../slideLayouts/slideLayout22.xml"/><Relationship Id="rId10" Type="http://schemas.openxmlformats.org/officeDocument/2006/relationships/theme" Target="../theme/theme4.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2.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image" Target="../media/image1.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theme" Target="../theme/theme5.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theme" Target="../theme/theme6.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theme" Target="../theme/theme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54"/>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Lst>
  <p:transition>
    <p:fade/>
  </p:transition>
  <p:timing>
    <p:tnLst>
      <p:par>
        <p:cTn id="1" dur="indefinite" restart="never" nodeType="tmRoot"/>
      </p:par>
    </p:tnLst>
  </p:timing>
  <p:txStyles>
    <p:titleStyle>
      <a:lvl1pPr algn="l" defTabSz="1110064"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902" indent="-558902" algn="l" defTabSz="1110064" rtl="0" eaLnBrk="1" latinLnBrk="0" hangingPunct="1">
        <a:lnSpc>
          <a:spcPct val="90000"/>
        </a:lnSpc>
        <a:spcBef>
          <a:spcPct val="20000"/>
        </a:spcBef>
        <a:buSzPct val="90000"/>
        <a:buFontTx/>
        <a:buBlip>
          <a:blip r:embed="rId9"/>
        </a:buBlip>
        <a:defRPr sz="3900" kern="1200">
          <a:gradFill>
            <a:gsLst>
              <a:gs pos="0">
                <a:schemeClr val="tx1"/>
              </a:gs>
              <a:gs pos="86000">
                <a:schemeClr val="tx1"/>
              </a:gs>
            </a:gsLst>
            <a:lin ang="5400000" scaled="0"/>
          </a:gradFill>
          <a:latin typeface="Segoe Light" charset="0"/>
          <a:ea typeface="+mn-ea"/>
          <a:cs typeface="+mn-cs"/>
        </a:defRPr>
      </a:lvl1pPr>
      <a:lvl2pPr marL="1038790" indent="-479888" algn="l" defTabSz="1110064" rtl="0" eaLnBrk="1" latinLnBrk="0" hangingPunct="1">
        <a:lnSpc>
          <a:spcPct val="90000"/>
        </a:lnSpc>
        <a:spcBef>
          <a:spcPct val="20000"/>
        </a:spcBef>
        <a:buSzPct val="90000"/>
        <a:buFontTx/>
        <a:buBlip>
          <a:blip r:embed="rId10"/>
        </a:buBlip>
        <a:defRPr sz="3500" kern="1200">
          <a:gradFill>
            <a:gsLst>
              <a:gs pos="0">
                <a:schemeClr val="tx1"/>
              </a:gs>
              <a:gs pos="86000">
                <a:schemeClr val="tx1"/>
              </a:gs>
            </a:gsLst>
            <a:lin ang="5400000" scaled="0"/>
          </a:gradFill>
          <a:latin typeface="Segoe Light" charset="0"/>
          <a:ea typeface="+mn-ea"/>
          <a:cs typeface="+mn-cs"/>
        </a:defRPr>
      </a:lvl2pPr>
      <a:lvl3pPr marL="1528318" indent="-489524" algn="l" defTabSz="1110064" rtl="0" eaLnBrk="1" latinLnBrk="0" hangingPunct="1">
        <a:lnSpc>
          <a:spcPct val="90000"/>
        </a:lnSpc>
        <a:spcBef>
          <a:spcPct val="20000"/>
        </a:spcBef>
        <a:buSzPct val="90000"/>
        <a:buFontTx/>
        <a:buBlip>
          <a:blip r:embed="rId10"/>
        </a:buBlip>
        <a:defRPr sz="2900" kern="1200">
          <a:gradFill>
            <a:gsLst>
              <a:gs pos="0">
                <a:schemeClr val="tx1"/>
              </a:gs>
              <a:gs pos="86000">
                <a:schemeClr val="tx1"/>
              </a:gs>
            </a:gsLst>
            <a:lin ang="5400000" scaled="0"/>
          </a:gradFill>
          <a:latin typeface="Segoe Light" charset="0"/>
          <a:ea typeface="+mn-ea"/>
          <a:cs typeface="+mn-cs"/>
        </a:defRPr>
      </a:lvl3pPr>
      <a:lvl4pPr marL="1948463" indent="-420142" algn="l" defTabSz="1110064" rtl="0" eaLnBrk="1" latinLnBrk="0" hangingPunct="1">
        <a:lnSpc>
          <a:spcPct val="90000"/>
        </a:lnSpc>
        <a:spcBef>
          <a:spcPct val="20000"/>
        </a:spcBef>
        <a:buSzPct val="90000"/>
        <a:buFontTx/>
        <a:buBlip>
          <a:blip r:embed="rId10"/>
        </a:buBlip>
        <a:defRPr sz="2400" kern="1200">
          <a:gradFill>
            <a:gsLst>
              <a:gs pos="0">
                <a:schemeClr val="tx1"/>
              </a:gs>
              <a:gs pos="86000">
                <a:schemeClr val="tx1"/>
              </a:gs>
            </a:gsLst>
            <a:lin ang="5400000" scaled="0"/>
          </a:gradFill>
          <a:latin typeface="Segoe Light" charset="0"/>
          <a:ea typeface="+mn-ea"/>
          <a:cs typeface="+mn-cs"/>
        </a:defRPr>
      </a:lvl4pPr>
      <a:lvl5pPr marL="2357041" indent="-408579" algn="l" defTabSz="1110064" rtl="0" eaLnBrk="1" latinLnBrk="0" hangingPunct="1">
        <a:lnSpc>
          <a:spcPct val="90000"/>
        </a:lnSpc>
        <a:spcBef>
          <a:spcPct val="20000"/>
        </a:spcBef>
        <a:buSzPct val="90000"/>
        <a:buFontTx/>
        <a:buBlip>
          <a:blip r:embed="rId10"/>
        </a:buBlip>
        <a:defRPr sz="2400" kern="1200">
          <a:gradFill>
            <a:gsLst>
              <a:gs pos="0">
                <a:schemeClr val="tx1"/>
              </a:gs>
              <a:gs pos="86000">
                <a:schemeClr val="tx1"/>
              </a:gs>
            </a:gsLst>
            <a:lin ang="5400000" scaled="0"/>
          </a:gradFill>
          <a:latin typeface="Segoe Light" charset="0"/>
          <a:ea typeface="+mn-ea"/>
          <a:cs typeface="+mn-cs"/>
        </a:defRPr>
      </a:lvl5pPr>
      <a:lvl6pPr marL="3052660"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7691"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2723"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7753"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064" rtl="0" eaLnBrk="1" latinLnBrk="0" hangingPunct="1">
        <a:defRPr sz="2100" kern="1200">
          <a:solidFill>
            <a:schemeClr val="tx1"/>
          </a:solidFill>
          <a:latin typeface="+mn-lt"/>
          <a:ea typeface="+mn-ea"/>
          <a:cs typeface="+mn-cs"/>
        </a:defRPr>
      </a:lvl1pPr>
      <a:lvl2pPr marL="555031" algn="l" defTabSz="1110064" rtl="0" eaLnBrk="1" latinLnBrk="0" hangingPunct="1">
        <a:defRPr sz="2100" kern="1200">
          <a:solidFill>
            <a:schemeClr val="tx1"/>
          </a:solidFill>
          <a:latin typeface="+mn-lt"/>
          <a:ea typeface="+mn-ea"/>
          <a:cs typeface="+mn-cs"/>
        </a:defRPr>
      </a:lvl2pPr>
      <a:lvl3pPr marL="1110064" algn="l" defTabSz="1110064" rtl="0" eaLnBrk="1" latinLnBrk="0" hangingPunct="1">
        <a:defRPr sz="2100" kern="1200">
          <a:solidFill>
            <a:schemeClr val="tx1"/>
          </a:solidFill>
          <a:latin typeface="+mn-lt"/>
          <a:ea typeface="+mn-ea"/>
          <a:cs typeface="+mn-cs"/>
        </a:defRPr>
      </a:lvl3pPr>
      <a:lvl4pPr marL="1665089" algn="l" defTabSz="1110064" rtl="0" eaLnBrk="1" latinLnBrk="0" hangingPunct="1">
        <a:defRPr sz="2100" kern="1200">
          <a:solidFill>
            <a:schemeClr val="tx1"/>
          </a:solidFill>
          <a:latin typeface="+mn-lt"/>
          <a:ea typeface="+mn-ea"/>
          <a:cs typeface="+mn-cs"/>
        </a:defRPr>
      </a:lvl4pPr>
      <a:lvl5pPr marL="2220118" algn="l" defTabSz="1110064" rtl="0" eaLnBrk="1" latinLnBrk="0" hangingPunct="1">
        <a:defRPr sz="2100" kern="1200">
          <a:solidFill>
            <a:schemeClr val="tx1"/>
          </a:solidFill>
          <a:latin typeface="+mn-lt"/>
          <a:ea typeface="+mn-ea"/>
          <a:cs typeface="+mn-cs"/>
        </a:defRPr>
      </a:lvl5pPr>
      <a:lvl6pPr marL="2775153" algn="l" defTabSz="1110064" rtl="0" eaLnBrk="1" latinLnBrk="0" hangingPunct="1">
        <a:defRPr sz="2100" kern="1200">
          <a:solidFill>
            <a:schemeClr val="tx1"/>
          </a:solidFill>
          <a:latin typeface="+mn-lt"/>
          <a:ea typeface="+mn-ea"/>
          <a:cs typeface="+mn-cs"/>
        </a:defRPr>
      </a:lvl6pPr>
      <a:lvl7pPr marL="3330177" algn="l" defTabSz="1110064" rtl="0" eaLnBrk="1" latinLnBrk="0" hangingPunct="1">
        <a:defRPr sz="2100" kern="1200">
          <a:solidFill>
            <a:schemeClr val="tx1"/>
          </a:solidFill>
          <a:latin typeface="+mn-lt"/>
          <a:ea typeface="+mn-ea"/>
          <a:cs typeface="+mn-cs"/>
        </a:defRPr>
      </a:lvl7pPr>
      <a:lvl8pPr marL="3885207" algn="l" defTabSz="1110064" rtl="0" eaLnBrk="1" latinLnBrk="0" hangingPunct="1">
        <a:defRPr sz="2100" kern="1200">
          <a:solidFill>
            <a:schemeClr val="tx1"/>
          </a:solidFill>
          <a:latin typeface="+mn-lt"/>
          <a:ea typeface="+mn-ea"/>
          <a:cs typeface="+mn-cs"/>
        </a:defRPr>
      </a:lvl8pPr>
      <a:lvl9pPr marL="4440235" algn="l" defTabSz="1110064" rtl="0" eaLnBrk="1" latinLnBrk="0" hangingPunct="1">
        <a:defRPr sz="21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33455738"/>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6" r:id="rId24"/>
  </p:sldLayoutIdLst>
  <p:transition spd="slow">
    <p:push dir="u"/>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4"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120" rtl="0" eaLnBrk="1" latinLnBrk="0" hangingPunct="1">
        <a:lnSpc>
          <a:spcPct val="90000"/>
        </a:lnSpc>
        <a:spcBef>
          <a:spcPct val="20000"/>
        </a:spcBef>
        <a:buSzPct val="90000"/>
        <a:buFont typeface="Wingdings" pitchFamily="2" charset="2"/>
        <a:buNone/>
        <a:defRPr sz="3998" kern="1200">
          <a:solidFill>
            <a:schemeClr val="tx1">
              <a:lumMod val="75000"/>
            </a:schemeClr>
          </a:solidFill>
          <a:latin typeface="+mj-lt"/>
          <a:ea typeface="+mn-ea"/>
          <a:cs typeface="+mn-cs"/>
        </a:defRPr>
      </a:lvl1pPr>
      <a:lvl2pPr marL="0" indent="0" algn="l" defTabSz="914120" rtl="0" eaLnBrk="1" latinLnBrk="0" hangingPunct="1">
        <a:lnSpc>
          <a:spcPct val="90000"/>
        </a:lnSpc>
        <a:spcBef>
          <a:spcPct val="20000"/>
        </a:spcBef>
        <a:buSzPct val="90000"/>
        <a:buFont typeface="Wingdings" pitchFamily="2" charset="2"/>
        <a:buNone/>
        <a:tabLst>
          <a:tab pos="630071" algn="l"/>
        </a:tabLst>
        <a:defRPr sz="1999" kern="1200">
          <a:solidFill>
            <a:schemeClr val="tx1">
              <a:lumMod val="75000"/>
            </a:schemeClr>
          </a:solidFill>
          <a:latin typeface="+mn-lt"/>
          <a:ea typeface="+mn-ea"/>
          <a:cs typeface="+mn-cs"/>
        </a:defRPr>
      </a:lvl2pPr>
      <a:lvl3pPr marL="236972" indent="-236972" algn="l" defTabSz="914120" rtl="0" eaLnBrk="1" latinLnBrk="0" hangingPunct="1">
        <a:lnSpc>
          <a:spcPct val="90000"/>
        </a:lnSpc>
        <a:spcBef>
          <a:spcPct val="20000"/>
        </a:spcBef>
        <a:buSzPct val="90000"/>
        <a:buFont typeface="Wingdings" pitchFamily="2" charset="2"/>
        <a:buChar char="§"/>
        <a:defRPr sz="1999" kern="1200">
          <a:solidFill>
            <a:schemeClr val="tx1">
              <a:lumMod val="75000"/>
            </a:schemeClr>
          </a:solidFill>
          <a:latin typeface="+mn-lt"/>
          <a:ea typeface="+mn-ea"/>
          <a:cs typeface="+mn-cs"/>
        </a:defRPr>
      </a:lvl3pPr>
      <a:lvl4pPr marL="1482329" indent="-223778" algn="l" defTabSz="914120" rtl="0" eaLnBrk="1" latinLnBrk="0" hangingPunct="1">
        <a:lnSpc>
          <a:spcPct val="90000"/>
        </a:lnSpc>
        <a:spcBef>
          <a:spcPct val="20000"/>
        </a:spcBef>
        <a:buSzPct val="90000"/>
        <a:buFont typeface="Wingdings" pitchFamily="2" charset="2"/>
        <a:buChar char="§"/>
        <a:tabLst>
          <a:tab pos="914156" algn="l"/>
        </a:tabLst>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56" indent="-230127" algn="l" defTabSz="914120" rtl="0" eaLnBrk="1" latinLnBrk="0" hangingPunct="1">
        <a:lnSpc>
          <a:spcPct val="90000"/>
        </a:lnSpc>
        <a:spcBef>
          <a:spcPct val="20000"/>
        </a:spcBef>
        <a:buSzPct val="90000"/>
        <a:buFont typeface="Wingdings" pitchFamily="2" charset="2"/>
        <a:buChar char="§"/>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82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88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4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0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0" rtl="0" eaLnBrk="1" latinLnBrk="0" hangingPunct="1">
        <a:defRPr sz="1866" kern="1200">
          <a:solidFill>
            <a:schemeClr val="tx1"/>
          </a:solidFill>
          <a:latin typeface="+mn-lt"/>
          <a:ea typeface="+mn-ea"/>
          <a:cs typeface="+mn-cs"/>
        </a:defRPr>
      </a:lvl1pPr>
      <a:lvl2pPr marL="457060" algn="l" defTabSz="914120" rtl="0" eaLnBrk="1" latinLnBrk="0" hangingPunct="1">
        <a:defRPr sz="1866" kern="1200">
          <a:solidFill>
            <a:schemeClr val="tx1"/>
          </a:solidFill>
          <a:latin typeface="+mn-lt"/>
          <a:ea typeface="+mn-ea"/>
          <a:cs typeface="+mn-cs"/>
        </a:defRPr>
      </a:lvl2pPr>
      <a:lvl3pPr marL="914120" algn="l" defTabSz="914120" rtl="0" eaLnBrk="1" latinLnBrk="0" hangingPunct="1">
        <a:defRPr sz="1866" kern="1200">
          <a:solidFill>
            <a:schemeClr val="tx1"/>
          </a:solidFill>
          <a:latin typeface="+mn-lt"/>
          <a:ea typeface="+mn-ea"/>
          <a:cs typeface="+mn-cs"/>
        </a:defRPr>
      </a:lvl3pPr>
      <a:lvl4pPr marL="1371179" algn="l" defTabSz="914120" rtl="0" eaLnBrk="1" latinLnBrk="0" hangingPunct="1">
        <a:defRPr sz="1866" kern="1200">
          <a:solidFill>
            <a:schemeClr val="tx1"/>
          </a:solidFill>
          <a:latin typeface="+mn-lt"/>
          <a:ea typeface="+mn-ea"/>
          <a:cs typeface="+mn-cs"/>
        </a:defRPr>
      </a:lvl4pPr>
      <a:lvl5pPr marL="1828239" algn="l" defTabSz="914120" rtl="0" eaLnBrk="1" latinLnBrk="0" hangingPunct="1">
        <a:defRPr sz="1866" kern="1200">
          <a:solidFill>
            <a:schemeClr val="tx1"/>
          </a:solidFill>
          <a:latin typeface="+mn-lt"/>
          <a:ea typeface="+mn-ea"/>
          <a:cs typeface="+mn-cs"/>
        </a:defRPr>
      </a:lvl5pPr>
      <a:lvl6pPr marL="2285299" algn="l" defTabSz="914120" rtl="0" eaLnBrk="1" latinLnBrk="0" hangingPunct="1">
        <a:defRPr sz="1866" kern="1200">
          <a:solidFill>
            <a:schemeClr val="tx1"/>
          </a:solidFill>
          <a:latin typeface="+mn-lt"/>
          <a:ea typeface="+mn-ea"/>
          <a:cs typeface="+mn-cs"/>
        </a:defRPr>
      </a:lvl6pPr>
      <a:lvl7pPr marL="2742359" algn="l" defTabSz="914120" rtl="0" eaLnBrk="1" latinLnBrk="0" hangingPunct="1">
        <a:defRPr sz="1866" kern="1200">
          <a:solidFill>
            <a:schemeClr val="tx1"/>
          </a:solidFill>
          <a:latin typeface="+mn-lt"/>
          <a:ea typeface="+mn-ea"/>
          <a:cs typeface="+mn-cs"/>
        </a:defRPr>
      </a:lvl7pPr>
      <a:lvl8pPr marL="3199418" algn="l" defTabSz="914120" rtl="0" eaLnBrk="1" latinLnBrk="0" hangingPunct="1">
        <a:defRPr sz="1866" kern="1200">
          <a:solidFill>
            <a:schemeClr val="tx1"/>
          </a:solidFill>
          <a:latin typeface="+mn-lt"/>
          <a:ea typeface="+mn-ea"/>
          <a:cs typeface="+mn-cs"/>
        </a:defRPr>
      </a:lvl8pPr>
      <a:lvl9pPr marL="3656478" algn="l" defTabSz="914120" rtl="0" eaLnBrk="1" latinLnBrk="0" hangingPunct="1">
        <a:defRPr sz="186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742616341"/>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 id="2147484006" r:id="rId19"/>
    <p:sldLayoutId id="2147484007" r:id="rId20"/>
    <p:sldLayoutId id="2147484008" r:id="rId21"/>
    <p:sldLayoutId id="2147484009" r:id="rId22"/>
    <p:sldLayoutId id="2147484010" r:id="rId23"/>
    <p:sldLayoutId id="2147484011" r:id="rId24"/>
    <p:sldLayoutId id="2147484013" r:id="rId25"/>
  </p:sldLayoutIdLst>
  <p:transition spd="slow">
    <p:push dir="u"/>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4"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120" rtl="0" eaLnBrk="1" latinLnBrk="0" hangingPunct="1">
        <a:lnSpc>
          <a:spcPct val="90000"/>
        </a:lnSpc>
        <a:spcBef>
          <a:spcPct val="20000"/>
        </a:spcBef>
        <a:buSzPct val="90000"/>
        <a:buFont typeface="Wingdings" pitchFamily="2" charset="2"/>
        <a:buNone/>
        <a:defRPr sz="3998" kern="1200">
          <a:solidFill>
            <a:schemeClr val="tx1">
              <a:lumMod val="75000"/>
            </a:schemeClr>
          </a:solidFill>
          <a:latin typeface="+mj-lt"/>
          <a:ea typeface="+mn-ea"/>
          <a:cs typeface="+mn-cs"/>
        </a:defRPr>
      </a:lvl1pPr>
      <a:lvl2pPr marL="0" indent="0" algn="l" defTabSz="914120" rtl="0" eaLnBrk="1" latinLnBrk="0" hangingPunct="1">
        <a:lnSpc>
          <a:spcPct val="90000"/>
        </a:lnSpc>
        <a:spcBef>
          <a:spcPct val="20000"/>
        </a:spcBef>
        <a:buSzPct val="90000"/>
        <a:buFont typeface="Wingdings" pitchFamily="2" charset="2"/>
        <a:buNone/>
        <a:tabLst>
          <a:tab pos="630071" algn="l"/>
        </a:tabLst>
        <a:defRPr sz="1999" kern="1200">
          <a:solidFill>
            <a:schemeClr val="tx1">
              <a:lumMod val="75000"/>
            </a:schemeClr>
          </a:solidFill>
          <a:latin typeface="+mn-lt"/>
          <a:ea typeface="+mn-ea"/>
          <a:cs typeface="+mn-cs"/>
        </a:defRPr>
      </a:lvl2pPr>
      <a:lvl3pPr marL="236972" indent="-236972" algn="l" defTabSz="914120" rtl="0" eaLnBrk="1" latinLnBrk="0" hangingPunct="1">
        <a:lnSpc>
          <a:spcPct val="90000"/>
        </a:lnSpc>
        <a:spcBef>
          <a:spcPct val="20000"/>
        </a:spcBef>
        <a:buSzPct val="90000"/>
        <a:buFont typeface="Wingdings" pitchFamily="2" charset="2"/>
        <a:buChar char="§"/>
        <a:defRPr sz="1999" kern="1200">
          <a:solidFill>
            <a:schemeClr val="tx1">
              <a:lumMod val="75000"/>
            </a:schemeClr>
          </a:solidFill>
          <a:latin typeface="+mn-lt"/>
          <a:ea typeface="+mn-ea"/>
          <a:cs typeface="+mn-cs"/>
        </a:defRPr>
      </a:lvl3pPr>
      <a:lvl4pPr marL="1482329" indent="-223778" algn="l" defTabSz="914120" rtl="0" eaLnBrk="1" latinLnBrk="0" hangingPunct="1">
        <a:lnSpc>
          <a:spcPct val="90000"/>
        </a:lnSpc>
        <a:spcBef>
          <a:spcPct val="20000"/>
        </a:spcBef>
        <a:buSzPct val="90000"/>
        <a:buFont typeface="Wingdings" pitchFamily="2" charset="2"/>
        <a:buChar char="§"/>
        <a:tabLst>
          <a:tab pos="914156" algn="l"/>
        </a:tabLst>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56" indent="-230127" algn="l" defTabSz="914120" rtl="0" eaLnBrk="1" latinLnBrk="0" hangingPunct="1">
        <a:lnSpc>
          <a:spcPct val="90000"/>
        </a:lnSpc>
        <a:spcBef>
          <a:spcPct val="20000"/>
        </a:spcBef>
        <a:buSzPct val="90000"/>
        <a:buFont typeface="Wingdings" pitchFamily="2" charset="2"/>
        <a:buChar char="§"/>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82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88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4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0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0" rtl="0" eaLnBrk="1" latinLnBrk="0" hangingPunct="1">
        <a:defRPr sz="1866" kern="1200">
          <a:solidFill>
            <a:schemeClr val="tx1"/>
          </a:solidFill>
          <a:latin typeface="+mn-lt"/>
          <a:ea typeface="+mn-ea"/>
          <a:cs typeface="+mn-cs"/>
        </a:defRPr>
      </a:lvl1pPr>
      <a:lvl2pPr marL="457060" algn="l" defTabSz="914120" rtl="0" eaLnBrk="1" latinLnBrk="0" hangingPunct="1">
        <a:defRPr sz="1866" kern="1200">
          <a:solidFill>
            <a:schemeClr val="tx1"/>
          </a:solidFill>
          <a:latin typeface="+mn-lt"/>
          <a:ea typeface="+mn-ea"/>
          <a:cs typeface="+mn-cs"/>
        </a:defRPr>
      </a:lvl2pPr>
      <a:lvl3pPr marL="914120" algn="l" defTabSz="914120" rtl="0" eaLnBrk="1" latinLnBrk="0" hangingPunct="1">
        <a:defRPr sz="1866" kern="1200">
          <a:solidFill>
            <a:schemeClr val="tx1"/>
          </a:solidFill>
          <a:latin typeface="+mn-lt"/>
          <a:ea typeface="+mn-ea"/>
          <a:cs typeface="+mn-cs"/>
        </a:defRPr>
      </a:lvl3pPr>
      <a:lvl4pPr marL="1371179" algn="l" defTabSz="914120" rtl="0" eaLnBrk="1" latinLnBrk="0" hangingPunct="1">
        <a:defRPr sz="1866" kern="1200">
          <a:solidFill>
            <a:schemeClr val="tx1"/>
          </a:solidFill>
          <a:latin typeface="+mn-lt"/>
          <a:ea typeface="+mn-ea"/>
          <a:cs typeface="+mn-cs"/>
        </a:defRPr>
      </a:lvl4pPr>
      <a:lvl5pPr marL="1828239" algn="l" defTabSz="914120" rtl="0" eaLnBrk="1" latinLnBrk="0" hangingPunct="1">
        <a:defRPr sz="1866" kern="1200">
          <a:solidFill>
            <a:schemeClr val="tx1"/>
          </a:solidFill>
          <a:latin typeface="+mn-lt"/>
          <a:ea typeface="+mn-ea"/>
          <a:cs typeface="+mn-cs"/>
        </a:defRPr>
      </a:lvl5pPr>
      <a:lvl6pPr marL="2285299" algn="l" defTabSz="914120" rtl="0" eaLnBrk="1" latinLnBrk="0" hangingPunct="1">
        <a:defRPr sz="1866" kern="1200">
          <a:solidFill>
            <a:schemeClr val="tx1"/>
          </a:solidFill>
          <a:latin typeface="+mn-lt"/>
          <a:ea typeface="+mn-ea"/>
          <a:cs typeface="+mn-cs"/>
        </a:defRPr>
      </a:lvl6pPr>
      <a:lvl7pPr marL="2742359" algn="l" defTabSz="914120" rtl="0" eaLnBrk="1" latinLnBrk="0" hangingPunct="1">
        <a:defRPr sz="1866" kern="1200">
          <a:solidFill>
            <a:schemeClr val="tx1"/>
          </a:solidFill>
          <a:latin typeface="+mn-lt"/>
          <a:ea typeface="+mn-ea"/>
          <a:cs typeface="+mn-cs"/>
        </a:defRPr>
      </a:lvl7pPr>
      <a:lvl8pPr marL="3199418" algn="l" defTabSz="914120" rtl="0" eaLnBrk="1" latinLnBrk="0" hangingPunct="1">
        <a:defRPr sz="1866" kern="1200">
          <a:solidFill>
            <a:schemeClr val="tx1"/>
          </a:solidFill>
          <a:latin typeface="+mn-lt"/>
          <a:ea typeface="+mn-ea"/>
          <a:cs typeface="+mn-cs"/>
        </a:defRPr>
      </a:lvl8pPr>
      <a:lvl9pPr marL="3656478" algn="l" defTabSz="914120" rtl="0" eaLnBrk="1" latinLnBrk="0" hangingPunct="1">
        <a:defRPr sz="186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736359217"/>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Lst>
  <p:transition spd="slow">
    <p:push dir="u"/>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4"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120" rtl="0" eaLnBrk="1" latinLnBrk="0" hangingPunct="1">
        <a:lnSpc>
          <a:spcPct val="90000"/>
        </a:lnSpc>
        <a:spcBef>
          <a:spcPct val="20000"/>
        </a:spcBef>
        <a:buSzPct val="90000"/>
        <a:buFont typeface="Wingdings" pitchFamily="2" charset="2"/>
        <a:buNone/>
        <a:defRPr sz="3998" kern="1200">
          <a:solidFill>
            <a:schemeClr val="tx1">
              <a:lumMod val="75000"/>
            </a:schemeClr>
          </a:solidFill>
          <a:latin typeface="+mj-lt"/>
          <a:ea typeface="+mn-ea"/>
          <a:cs typeface="+mn-cs"/>
        </a:defRPr>
      </a:lvl1pPr>
      <a:lvl2pPr marL="0" indent="0" algn="l" defTabSz="914120" rtl="0" eaLnBrk="1" latinLnBrk="0" hangingPunct="1">
        <a:lnSpc>
          <a:spcPct val="90000"/>
        </a:lnSpc>
        <a:spcBef>
          <a:spcPct val="20000"/>
        </a:spcBef>
        <a:buSzPct val="90000"/>
        <a:buFont typeface="Wingdings" pitchFamily="2" charset="2"/>
        <a:buNone/>
        <a:tabLst>
          <a:tab pos="630071" algn="l"/>
        </a:tabLst>
        <a:defRPr sz="1999" kern="1200">
          <a:solidFill>
            <a:schemeClr val="tx1">
              <a:lumMod val="75000"/>
            </a:schemeClr>
          </a:solidFill>
          <a:latin typeface="+mn-lt"/>
          <a:ea typeface="+mn-ea"/>
          <a:cs typeface="+mn-cs"/>
        </a:defRPr>
      </a:lvl2pPr>
      <a:lvl3pPr marL="236972" indent="-236972" algn="l" defTabSz="914120" rtl="0" eaLnBrk="1" latinLnBrk="0" hangingPunct="1">
        <a:lnSpc>
          <a:spcPct val="90000"/>
        </a:lnSpc>
        <a:spcBef>
          <a:spcPct val="20000"/>
        </a:spcBef>
        <a:buSzPct val="90000"/>
        <a:buFont typeface="Wingdings" pitchFamily="2" charset="2"/>
        <a:buChar char="§"/>
        <a:defRPr sz="1999" kern="1200">
          <a:solidFill>
            <a:schemeClr val="tx1">
              <a:lumMod val="75000"/>
            </a:schemeClr>
          </a:solidFill>
          <a:latin typeface="+mn-lt"/>
          <a:ea typeface="+mn-ea"/>
          <a:cs typeface="+mn-cs"/>
        </a:defRPr>
      </a:lvl3pPr>
      <a:lvl4pPr marL="1482329" indent="-223778" algn="l" defTabSz="914120" rtl="0" eaLnBrk="1" latinLnBrk="0" hangingPunct="1">
        <a:lnSpc>
          <a:spcPct val="90000"/>
        </a:lnSpc>
        <a:spcBef>
          <a:spcPct val="20000"/>
        </a:spcBef>
        <a:buSzPct val="90000"/>
        <a:buFont typeface="Wingdings" pitchFamily="2" charset="2"/>
        <a:buChar char="§"/>
        <a:tabLst>
          <a:tab pos="914156" algn="l"/>
        </a:tabLst>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56" indent="-230127" algn="l" defTabSz="914120" rtl="0" eaLnBrk="1" latinLnBrk="0" hangingPunct="1">
        <a:lnSpc>
          <a:spcPct val="90000"/>
        </a:lnSpc>
        <a:spcBef>
          <a:spcPct val="20000"/>
        </a:spcBef>
        <a:buSzPct val="90000"/>
        <a:buFont typeface="Wingdings" pitchFamily="2" charset="2"/>
        <a:buChar char="§"/>
        <a:defRPr sz="1999"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82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889"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4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08" indent="-228530" algn="l" defTabSz="91412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0" rtl="0" eaLnBrk="1" latinLnBrk="0" hangingPunct="1">
        <a:defRPr sz="1866" kern="1200">
          <a:solidFill>
            <a:schemeClr val="tx1"/>
          </a:solidFill>
          <a:latin typeface="+mn-lt"/>
          <a:ea typeface="+mn-ea"/>
          <a:cs typeface="+mn-cs"/>
        </a:defRPr>
      </a:lvl1pPr>
      <a:lvl2pPr marL="457060" algn="l" defTabSz="914120" rtl="0" eaLnBrk="1" latinLnBrk="0" hangingPunct="1">
        <a:defRPr sz="1866" kern="1200">
          <a:solidFill>
            <a:schemeClr val="tx1"/>
          </a:solidFill>
          <a:latin typeface="+mn-lt"/>
          <a:ea typeface="+mn-ea"/>
          <a:cs typeface="+mn-cs"/>
        </a:defRPr>
      </a:lvl2pPr>
      <a:lvl3pPr marL="914120" algn="l" defTabSz="914120" rtl="0" eaLnBrk="1" latinLnBrk="0" hangingPunct="1">
        <a:defRPr sz="1866" kern="1200">
          <a:solidFill>
            <a:schemeClr val="tx1"/>
          </a:solidFill>
          <a:latin typeface="+mn-lt"/>
          <a:ea typeface="+mn-ea"/>
          <a:cs typeface="+mn-cs"/>
        </a:defRPr>
      </a:lvl3pPr>
      <a:lvl4pPr marL="1371179" algn="l" defTabSz="914120" rtl="0" eaLnBrk="1" latinLnBrk="0" hangingPunct="1">
        <a:defRPr sz="1866" kern="1200">
          <a:solidFill>
            <a:schemeClr val="tx1"/>
          </a:solidFill>
          <a:latin typeface="+mn-lt"/>
          <a:ea typeface="+mn-ea"/>
          <a:cs typeface="+mn-cs"/>
        </a:defRPr>
      </a:lvl4pPr>
      <a:lvl5pPr marL="1828239" algn="l" defTabSz="914120" rtl="0" eaLnBrk="1" latinLnBrk="0" hangingPunct="1">
        <a:defRPr sz="1866" kern="1200">
          <a:solidFill>
            <a:schemeClr val="tx1"/>
          </a:solidFill>
          <a:latin typeface="+mn-lt"/>
          <a:ea typeface="+mn-ea"/>
          <a:cs typeface="+mn-cs"/>
        </a:defRPr>
      </a:lvl5pPr>
      <a:lvl6pPr marL="2285299" algn="l" defTabSz="914120" rtl="0" eaLnBrk="1" latinLnBrk="0" hangingPunct="1">
        <a:defRPr sz="1866" kern="1200">
          <a:solidFill>
            <a:schemeClr val="tx1"/>
          </a:solidFill>
          <a:latin typeface="+mn-lt"/>
          <a:ea typeface="+mn-ea"/>
          <a:cs typeface="+mn-cs"/>
        </a:defRPr>
      </a:lvl6pPr>
      <a:lvl7pPr marL="2742359" algn="l" defTabSz="914120" rtl="0" eaLnBrk="1" latinLnBrk="0" hangingPunct="1">
        <a:defRPr sz="1866" kern="1200">
          <a:solidFill>
            <a:schemeClr val="tx1"/>
          </a:solidFill>
          <a:latin typeface="+mn-lt"/>
          <a:ea typeface="+mn-ea"/>
          <a:cs typeface="+mn-cs"/>
        </a:defRPr>
      </a:lvl7pPr>
      <a:lvl8pPr marL="3199418" algn="l" defTabSz="914120" rtl="0" eaLnBrk="1" latinLnBrk="0" hangingPunct="1">
        <a:defRPr sz="1866" kern="1200">
          <a:solidFill>
            <a:schemeClr val="tx1"/>
          </a:solidFill>
          <a:latin typeface="+mn-lt"/>
          <a:ea typeface="+mn-ea"/>
          <a:cs typeface="+mn-cs"/>
        </a:defRPr>
      </a:lvl8pPr>
      <a:lvl9pPr marL="3656478" algn="l" defTabSz="914120" rtl="0" eaLnBrk="1" latinLnBrk="0" hangingPunct="1">
        <a:defRPr sz="186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6" y="228654"/>
            <a:ext cx="11147561" cy="623392"/>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46"/>
            <a:ext cx="11147560" cy="203179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48596409"/>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Lst>
  <p:transition>
    <p:fade/>
  </p:transition>
  <p:timing>
    <p:tnLst>
      <p:par>
        <p:cTn id="1" dur="indefinite" restart="never" nodeType="tmRoot"/>
      </p:par>
    </p:tnLst>
  </p:timing>
  <p:txStyles>
    <p:titleStyle>
      <a:lvl1pPr algn="l" defTabSz="932634" rtl="0" eaLnBrk="1" latinLnBrk="0" hangingPunct="1">
        <a:lnSpc>
          <a:spcPct val="90000"/>
        </a:lnSpc>
        <a:spcBef>
          <a:spcPct val="0"/>
        </a:spcBef>
        <a:buNone/>
        <a:defRPr lang="en-US" sz="4498"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573" indent="-469573" algn="l" defTabSz="932634" rtl="0" eaLnBrk="1" latinLnBrk="0" hangingPunct="1">
        <a:lnSpc>
          <a:spcPct val="90000"/>
        </a:lnSpc>
        <a:spcBef>
          <a:spcPct val="20000"/>
        </a:spcBef>
        <a:buSzPct val="90000"/>
        <a:buFontTx/>
        <a:buBlip>
          <a:blip r:embed="rId12"/>
        </a:buBlip>
        <a:defRPr sz="3299" kern="1200">
          <a:gradFill>
            <a:gsLst>
              <a:gs pos="0">
                <a:schemeClr val="tx1"/>
              </a:gs>
              <a:gs pos="86000">
                <a:schemeClr val="tx1"/>
              </a:gs>
            </a:gsLst>
            <a:lin ang="5400000" scaled="0"/>
          </a:gradFill>
          <a:latin typeface="Candara" pitchFamily="34" charset="0"/>
          <a:ea typeface="+mn-ea"/>
          <a:cs typeface="+mn-cs"/>
        </a:defRPr>
      </a:lvl1pPr>
      <a:lvl2pPr marL="872758" indent="-403185" algn="l" defTabSz="932634" rtl="0" eaLnBrk="1" latinLnBrk="0" hangingPunct="1">
        <a:lnSpc>
          <a:spcPct val="90000"/>
        </a:lnSpc>
        <a:spcBef>
          <a:spcPct val="20000"/>
        </a:spcBef>
        <a:buSzPct val="90000"/>
        <a:buFontTx/>
        <a:buBlip>
          <a:blip r:embed="rId13"/>
        </a:buBlip>
        <a:defRPr sz="2899" kern="1200">
          <a:gradFill>
            <a:gsLst>
              <a:gs pos="0">
                <a:schemeClr val="tx1"/>
              </a:gs>
              <a:gs pos="86000">
                <a:schemeClr val="tx1"/>
              </a:gs>
            </a:gsLst>
            <a:lin ang="5400000" scaled="0"/>
          </a:gradFill>
          <a:latin typeface="Candara" pitchFamily="34" charset="0"/>
          <a:ea typeface="+mn-ea"/>
          <a:cs typeface="+mn-cs"/>
        </a:defRPr>
      </a:lvl2pPr>
      <a:lvl3pPr marL="1284039" indent="-411278" algn="l" defTabSz="932634" rtl="0" eaLnBrk="1" latinLnBrk="0" hangingPunct="1">
        <a:lnSpc>
          <a:spcPct val="90000"/>
        </a:lnSpc>
        <a:spcBef>
          <a:spcPct val="20000"/>
        </a:spcBef>
        <a:buSzPct val="90000"/>
        <a:buFontTx/>
        <a:buBlip>
          <a:blip r:embed="rId13"/>
        </a:buBlip>
        <a:defRPr sz="2399" kern="1200">
          <a:gradFill>
            <a:gsLst>
              <a:gs pos="0">
                <a:schemeClr val="tx1"/>
              </a:gs>
              <a:gs pos="86000">
                <a:schemeClr val="tx1"/>
              </a:gs>
            </a:gsLst>
            <a:lin ang="5400000" scaled="0"/>
          </a:gradFill>
          <a:latin typeface="Candara" pitchFamily="34" charset="0"/>
          <a:ea typeface="+mn-ea"/>
          <a:cs typeface="+mn-cs"/>
        </a:defRPr>
      </a:lvl3pPr>
      <a:lvl4pPr marL="1637029" indent="-352988" algn="l" defTabSz="932634" rtl="0" eaLnBrk="1" latinLnBrk="0" hangingPunct="1">
        <a:lnSpc>
          <a:spcPct val="90000"/>
        </a:lnSpc>
        <a:spcBef>
          <a:spcPct val="20000"/>
        </a:spcBef>
        <a:buSzPct val="90000"/>
        <a:buFontTx/>
        <a:buBlip>
          <a:blip r:embed="rId13"/>
        </a:buBlip>
        <a:defRPr sz="1999" kern="1200">
          <a:gradFill>
            <a:gsLst>
              <a:gs pos="0">
                <a:schemeClr val="tx1"/>
              </a:gs>
              <a:gs pos="86000">
                <a:schemeClr val="tx1"/>
              </a:gs>
            </a:gsLst>
            <a:lin ang="5400000" scaled="0"/>
          </a:gradFill>
          <a:latin typeface="Candara" pitchFamily="34" charset="0"/>
          <a:ea typeface="+mn-ea"/>
          <a:cs typeface="+mn-cs"/>
        </a:defRPr>
      </a:lvl4pPr>
      <a:lvl5pPr marL="1980302" indent="-343275" algn="l" defTabSz="932634" rtl="0" eaLnBrk="1" latinLnBrk="0" hangingPunct="1">
        <a:lnSpc>
          <a:spcPct val="90000"/>
        </a:lnSpc>
        <a:spcBef>
          <a:spcPct val="20000"/>
        </a:spcBef>
        <a:buSzPct val="90000"/>
        <a:buFontTx/>
        <a:buBlip>
          <a:blip r:embed="rId13"/>
        </a:buBlip>
        <a:defRPr sz="1999" kern="1200">
          <a:gradFill>
            <a:gsLst>
              <a:gs pos="0">
                <a:schemeClr val="tx1"/>
              </a:gs>
              <a:gs pos="86000">
                <a:schemeClr val="tx1"/>
              </a:gs>
            </a:gsLst>
            <a:lin ang="5400000" scaled="0"/>
          </a:gradFill>
          <a:latin typeface="Candara" pitchFamily="34" charset="0"/>
          <a:ea typeface="+mn-ea"/>
          <a:cs typeface="+mn-cs"/>
        </a:defRPr>
      </a:lvl5pPr>
      <a:lvl6pPr marL="2564736"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1053"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7368"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3683"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634" rtl="0" eaLnBrk="1" latinLnBrk="0" hangingPunct="1">
        <a:defRPr sz="1799" kern="1200">
          <a:solidFill>
            <a:schemeClr val="tx1"/>
          </a:solidFill>
          <a:latin typeface="+mn-lt"/>
          <a:ea typeface="+mn-ea"/>
          <a:cs typeface="+mn-cs"/>
        </a:defRPr>
      </a:lvl1pPr>
      <a:lvl2pPr marL="466315" algn="l" defTabSz="932634" rtl="0" eaLnBrk="1" latinLnBrk="0" hangingPunct="1">
        <a:defRPr sz="1799" kern="1200">
          <a:solidFill>
            <a:schemeClr val="tx1"/>
          </a:solidFill>
          <a:latin typeface="+mn-lt"/>
          <a:ea typeface="+mn-ea"/>
          <a:cs typeface="+mn-cs"/>
        </a:defRPr>
      </a:lvl2pPr>
      <a:lvl3pPr marL="932634" algn="l" defTabSz="932634" rtl="0" eaLnBrk="1" latinLnBrk="0" hangingPunct="1">
        <a:defRPr sz="1799" kern="1200">
          <a:solidFill>
            <a:schemeClr val="tx1"/>
          </a:solidFill>
          <a:latin typeface="+mn-lt"/>
          <a:ea typeface="+mn-ea"/>
          <a:cs typeface="+mn-cs"/>
        </a:defRPr>
      </a:lvl3pPr>
      <a:lvl4pPr marL="1398947" algn="l" defTabSz="932634" rtl="0" eaLnBrk="1" latinLnBrk="0" hangingPunct="1">
        <a:defRPr sz="1799" kern="1200">
          <a:solidFill>
            <a:schemeClr val="tx1"/>
          </a:solidFill>
          <a:latin typeface="+mn-lt"/>
          <a:ea typeface="+mn-ea"/>
          <a:cs typeface="+mn-cs"/>
        </a:defRPr>
      </a:lvl4pPr>
      <a:lvl5pPr marL="1865262" algn="l" defTabSz="932634" rtl="0" eaLnBrk="1" latinLnBrk="0" hangingPunct="1">
        <a:defRPr sz="1799" kern="1200">
          <a:solidFill>
            <a:schemeClr val="tx1"/>
          </a:solidFill>
          <a:latin typeface="+mn-lt"/>
          <a:ea typeface="+mn-ea"/>
          <a:cs typeface="+mn-cs"/>
        </a:defRPr>
      </a:lvl5pPr>
      <a:lvl6pPr marL="2331583" algn="l" defTabSz="932634" rtl="0" eaLnBrk="1" latinLnBrk="0" hangingPunct="1">
        <a:defRPr sz="1799" kern="1200">
          <a:solidFill>
            <a:schemeClr val="tx1"/>
          </a:solidFill>
          <a:latin typeface="+mn-lt"/>
          <a:ea typeface="+mn-ea"/>
          <a:cs typeface="+mn-cs"/>
        </a:defRPr>
      </a:lvl6pPr>
      <a:lvl7pPr marL="2797894" algn="l" defTabSz="932634" rtl="0" eaLnBrk="1" latinLnBrk="0" hangingPunct="1">
        <a:defRPr sz="1799" kern="1200">
          <a:solidFill>
            <a:schemeClr val="tx1"/>
          </a:solidFill>
          <a:latin typeface="+mn-lt"/>
          <a:ea typeface="+mn-ea"/>
          <a:cs typeface="+mn-cs"/>
        </a:defRPr>
      </a:lvl7pPr>
      <a:lvl8pPr marL="3264210" algn="l" defTabSz="932634" rtl="0" eaLnBrk="1" latinLnBrk="0" hangingPunct="1">
        <a:defRPr sz="1799" kern="1200">
          <a:solidFill>
            <a:schemeClr val="tx1"/>
          </a:solidFill>
          <a:latin typeface="+mn-lt"/>
          <a:ea typeface="+mn-ea"/>
          <a:cs typeface="+mn-cs"/>
        </a:defRPr>
      </a:lvl8pPr>
      <a:lvl9pPr marL="3730524" algn="l" defTabSz="932634"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35" y="289578"/>
            <a:ext cx="11651288" cy="899873"/>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36" y="1189453"/>
            <a:ext cx="11648969" cy="2052506"/>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4406144"/>
      </p:ext>
    </p:extLst>
  </p:cSld>
  <p:clrMap bg1="dk1" tx1="lt1" bg2="dk2" tx2="lt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 id="2147484072" r:id="rId17"/>
    <p:sldLayoutId id="2147484073" r:id="rId18"/>
    <p:sldLayoutId id="2147484074" r:id="rId19"/>
    <p:sldLayoutId id="2147484075" r:id="rId20"/>
    <p:sldLayoutId id="2147484076" r:id="rId21"/>
    <p:sldLayoutId id="2147484077" r:id="rId22"/>
    <p:sldLayoutId id="2147484078" r:id="rId23"/>
  </p:sldLayoutIdLst>
  <p:transition>
    <p:fade/>
  </p:transition>
  <p:timing>
    <p:tnLst>
      <p:par>
        <p:cTn id="1" dur="indefinite" restart="never" nodeType="tmRoot"/>
      </p:par>
    </p:tnLst>
  </p:timing>
  <p:txStyles>
    <p:titleStyle>
      <a:lvl1pPr algn="l" defTabSz="91408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2" marR="0" indent="-336042" algn="l" defTabSz="914087"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6" marR="0" indent="-236474" algn="l" defTabSz="914087"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98" marR="0" indent="-224028" algn="l" defTabSz="914087"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26" marR="0" indent="-224028" algn="l" defTabSz="914087"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54" marR="0" indent="-224028" algn="l" defTabSz="914087"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39" indent="-228522" algn="l" defTabSz="91408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84" indent="-228522" algn="l" defTabSz="91408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27" indent="-228522" algn="l" defTabSz="91408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72" indent="-228522" algn="l" defTabSz="91408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87" rtl="0" eaLnBrk="1" latinLnBrk="0" hangingPunct="1">
        <a:defRPr sz="1764" kern="1200">
          <a:solidFill>
            <a:schemeClr val="tx1"/>
          </a:solidFill>
          <a:latin typeface="+mn-lt"/>
          <a:ea typeface="+mn-ea"/>
          <a:cs typeface="+mn-cs"/>
        </a:defRPr>
      </a:lvl1pPr>
      <a:lvl2pPr marL="457044" algn="l" defTabSz="914087" rtl="0" eaLnBrk="1" latinLnBrk="0" hangingPunct="1">
        <a:defRPr sz="1764" kern="1200">
          <a:solidFill>
            <a:schemeClr val="tx1"/>
          </a:solidFill>
          <a:latin typeface="+mn-lt"/>
          <a:ea typeface="+mn-ea"/>
          <a:cs typeface="+mn-cs"/>
        </a:defRPr>
      </a:lvl2pPr>
      <a:lvl3pPr marL="914087" algn="l" defTabSz="914087" rtl="0" eaLnBrk="1" latinLnBrk="0" hangingPunct="1">
        <a:defRPr sz="1764" kern="1200">
          <a:solidFill>
            <a:schemeClr val="tx1"/>
          </a:solidFill>
          <a:latin typeface="+mn-lt"/>
          <a:ea typeface="+mn-ea"/>
          <a:cs typeface="+mn-cs"/>
        </a:defRPr>
      </a:lvl3pPr>
      <a:lvl4pPr marL="1371131" algn="l" defTabSz="914087" rtl="0" eaLnBrk="1" latinLnBrk="0" hangingPunct="1">
        <a:defRPr sz="1764" kern="1200">
          <a:solidFill>
            <a:schemeClr val="tx1"/>
          </a:solidFill>
          <a:latin typeface="+mn-lt"/>
          <a:ea typeface="+mn-ea"/>
          <a:cs typeface="+mn-cs"/>
        </a:defRPr>
      </a:lvl4pPr>
      <a:lvl5pPr marL="1828174" algn="l" defTabSz="914087" rtl="0" eaLnBrk="1" latinLnBrk="0" hangingPunct="1">
        <a:defRPr sz="1764" kern="1200">
          <a:solidFill>
            <a:schemeClr val="tx1"/>
          </a:solidFill>
          <a:latin typeface="+mn-lt"/>
          <a:ea typeface="+mn-ea"/>
          <a:cs typeface="+mn-cs"/>
        </a:defRPr>
      </a:lvl5pPr>
      <a:lvl6pPr marL="2285219" algn="l" defTabSz="914087" rtl="0" eaLnBrk="1" latinLnBrk="0" hangingPunct="1">
        <a:defRPr sz="1764" kern="1200">
          <a:solidFill>
            <a:schemeClr val="tx1"/>
          </a:solidFill>
          <a:latin typeface="+mn-lt"/>
          <a:ea typeface="+mn-ea"/>
          <a:cs typeface="+mn-cs"/>
        </a:defRPr>
      </a:lvl6pPr>
      <a:lvl7pPr marL="2742261" algn="l" defTabSz="914087" rtl="0" eaLnBrk="1" latinLnBrk="0" hangingPunct="1">
        <a:defRPr sz="1764" kern="1200">
          <a:solidFill>
            <a:schemeClr val="tx1"/>
          </a:solidFill>
          <a:latin typeface="+mn-lt"/>
          <a:ea typeface="+mn-ea"/>
          <a:cs typeface="+mn-cs"/>
        </a:defRPr>
      </a:lvl7pPr>
      <a:lvl8pPr marL="3199305" algn="l" defTabSz="914087" rtl="0" eaLnBrk="1" latinLnBrk="0" hangingPunct="1">
        <a:defRPr sz="1764" kern="1200">
          <a:solidFill>
            <a:schemeClr val="tx1"/>
          </a:solidFill>
          <a:latin typeface="+mn-lt"/>
          <a:ea typeface="+mn-ea"/>
          <a:cs typeface="+mn-cs"/>
        </a:defRPr>
      </a:lvl8pPr>
      <a:lvl9pPr marL="3656350" algn="l" defTabSz="91408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6" y="228654"/>
            <a:ext cx="11147561" cy="623392"/>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46"/>
            <a:ext cx="11147560" cy="203179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08178838"/>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Lst>
  <p:transition>
    <p:fade/>
  </p:transition>
  <p:timing>
    <p:tnLst>
      <p:par>
        <p:cTn id="1" dur="indefinite" restart="never" nodeType="tmRoot"/>
      </p:par>
    </p:tnLst>
  </p:timing>
  <p:txStyles>
    <p:titleStyle>
      <a:lvl1pPr algn="l" defTabSz="932634" rtl="0" eaLnBrk="1" latinLnBrk="0" hangingPunct="1">
        <a:lnSpc>
          <a:spcPct val="90000"/>
        </a:lnSpc>
        <a:spcBef>
          <a:spcPct val="0"/>
        </a:spcBef>
        <a:buNone/>
        <a:defRPr lang="en-US" sz="4498"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573" indent="-469573" algn="l" defTabSz="932634" rtl="0" eaLnBrk="1" latinLnBrk="0" hangingPunct="1">
        <a:lnSpc>
          <a:spcPct val="90000"/>
        </a:lnSpc>
        <a:spcBef>
          <a:spcPct val="20000"/>
        </a:spcBef>
        <a:buSzPct val="90000"/>
        <a:buFontTx/>
        <a:buBlip>
          <a:blip r:embed="rId12"/>
        </a:buBlip>
        <a:defRPr sz="3299" kern="1200">
          <a:gradFill>
            <a:gsLst>
              <a:gs pos="0">
                <a:schemeClr val="tx1"/>
              </a:gs>
              <a:gs pos="86000">
                <a:schemeClr val="tx1"/>
              </a:gs>
            </a:gsLst>
            <a:lin ang="5400000" scaled="0"/>
          </a:gradFill>
          <a:latin typeface="Candara" pitchFamily="34" charset="0"/>
          <a:ea typeface="+mn-ea"/>
          <a:cs typeface="+mn-cs"/>
        </a:defRPr>
      </a:lvl1pPr>
      <a:lvl2pPr marL="872758" indent="-403185" algn="l" defTabSz="932634" rtl="0" eaLnBrk="1" latinLnBrk="0" hangingPunct="1">
        <a:lnSpc>
          <a:spcPct val="90000"/>
        </a:lnSpc>
        <a:spcBef>
          <a:spcPct val="20000"/>
        </a:spcBef>
        <a:buSzPct val="90000"/>
        <a:buFontTx/>
        <a:buBlip>
          <a:blip r:embed="rId13"/>
        </a:buBlip>
        <a:defRPr sz="2899" kern="1200">
          <a:gradFill>
            <a:gsLst>
              <a:gs pos="0">
                <a:schemeClr val="tx1"/>
              </a:gs>
              <a:gs pos="86000">
                <a:schemeClr val="tx1"/>
              </a:gs>
            </a:gsLst>
            <a:lin ang="5400000" scaled="0"/>
          </a:gradFill>
          <a:latin typeface="Candara" pitchFamily="34" charset="0"/>
          <a:ea typeface="+mn-ea"/>
          <a:cs typeface="+mn-cs"/>
        </a:defRPr>
      </a:lvl2pPr>
      <a:lvl3pPr marL="1284039" indent="-411278" algn="l" defTabSz="932634" rtl="0" eaLnBrk="1" latinLnBrk="0" hangingPunct="1">
        <a:lnSpc>
          <a:spcPct val="90000"/>
        </a:lnSpc>
        <a:spcBef>
          <a:spcPct val="20000"/>
        </a:spcBef>
        <a:buSzPct val="90000"/>
        <a:buFontTx/>
        <a:buBlip>
          <a:blip r:embed="rId13"/>
        </a:buBlip>
        <a:defRPr sz="2399" kern="1200">
          <a:gradFill>
            <a:gsLst>
              <a:gs pos="0">
                <a:schemeClr val="tx1"/>
              </a:gs>
              <a:gs pos="86000">
                <a:schemeClr val="tx1"/>
              </a:gs>
            </a:gsLst>
            <a:lin ang="5400000" scaled="0"/>
          </a:gradFill>
          <a:latin typeface="Candara" pitchFamily="34" charset="0"/>
          <a:ea typeface="+mn-ea"/>
          <a:cs typeface="+mn-cs"/>
        </a:defRPr>
      </a:lvl3pPr>
      <a:lvl4pPr marL="1637029" indent="-352988" algn="l" defTabSz="932634" rtl="0" eaLnBrk="1" latinLnBrk="0" hangingPunct="1">
        <a:lnSpc>
          <a:spcPct val="90000"/>
        </a:lnSpc>
        <a:spcBef>
          <a:spcPct val="20000"/>
        </a:spcBef>
        <a:buSzPct val="90000"/>
        <a:buFontTx/>
        <a:buBlip>
          <a:blip r:embed="rId13"/>
        </a:buBlip>
        <a:defRPr sz="1999" kern="1200">
          <a:gradFill>
            <a:gsLst>
              <a:gs pos="0">
                <a:schemeClr val="tx1"/>
              </a:gs>
              <a:gs pos="86000">
                <a:schemeClr val="tx1"/>
              </a:gs>
            </a:gsLst>
            <a:lin ang="5400000" scaled="0"/>
          </a:gradFill>
          <a:latin typeface="Candara" pitchFamily="34" charset="0"/>
          <a:ea typeface="+mn-ea"/>
          <a:cs typeface="+mn-cs"/>
        </a:defRPr>
      </a:lvl4pPr>
      <a:lvl5pPr marL="1980302" indent="-343275" algn="l" defTabSz="932634" rtl="0" eaLnBrk="1" latinLnBrk="0" hangingPunct="1">
        <a:lnSpc>
          <a:spcPct val="90000"/>
        </a:lnSpc>
        <a:spcBef>
          <a:spcPct val="20000"/>
        </a:spcBef>
        <a:buSzPct val="90000"/>
        <a:buFontTx/>
        <a:buBlip>
          <a:blip r:embed="rId13"/>
        </a:buBlip>
        <a:defRPr sz="1999" kern="1200">
          <a:gradFill>
            <a:gsLst>
              <a:gs pos="0">
                <a:schemeClr val="tx1"/>
              </a:gs>
              <a:gs pos="86000">
                <a:schemeClr val="tx1"/>
              </a:gs>
            </a:gsLst>
            <a:lin ang="5400000" scaled="0"/>
          </a:gradFill>
          <a:latin typeface="Candara" pitchFamily="34" charset="0"/>
          <a:ea typeface="+mn-ea"/>
          <a:cs typeface="+mn-cs"/>
        </a:defRPr>
      </a:lvl5pPr>
      <a:lvl6pPr marL="2564736"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1053"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7368"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3683"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634" rtl="0" eaLnBrk="1" latinLnBrk="0" hangingPunct="1">
        <a:defRPr sz="1799" kern="1200">
          <a:solidFill>
            <a:schemeClr val="tx1"/>
          </a:solidFill>
          <a:latin typeface="+mn-lt"/>
          <a:ea typeface="+mn-ea"/>
          <a:cs typeface="+mn-cs"/>
        </a:defRPr>
      </a:lvl1pPr>
      <a:lvl2pPr marL="466315" algn="l" defTabSz="932634" rtl="0" eaLnBrk="1" latinLnBrk="0" hangingPunct="1">
        <a:defRPr sz="1799" kern="1200">
          <a:solidFill>
            <a:schemeClr val="tx1"/>
          </a:solidFill>
          <a:latin typeface="+mn-lt"/>
          <a:ea typeface="+mn-ea"/>
          <a:cs typeface="+mn-cs"/>
        </a:defRPr>
      </a:lvl2pPr>
      <a:lvl3pPr marL="932634" algn="l" defTabSz="932634" rtl="0" eaLnBrk="1" latinLnBrk="0" hangingPunct="1">
        <a:defRPr sz="1799" kern="1200">
          <a:solidFill>
            <a:schemeClr val="tx1"/>
          </a:solidFill>
          <a:latin typeface="+mn-lt"/>
          <a:ea typeface="+mn-ea"/>
          <a:cs typeface="+mn-cs"/>
        </a:defRPr>
      </a:lvl3pPr>
      <a:lvl4pPr marL="1398947" algn="l" defTabSz="932634" rtl="0" eaLnBrk="1" latinLnBrk="0" hangingPunct="1">
        <a:defRPr sz="1799" kern="1200">
          <a:solidFill>
            <a:schemeClr val="tx1"/>
          </a:solidFill>
          <a:latin typeface="+mn-lt"/>
          <a:ea typeface="+mn-ea"/>
          <a:cs typeface="+mn-cs"/>
        </a:defRPr>
      </a:lvl4pPr>
      <a:lvl5pPr marL="1865262" algn="l" defTabSz="932634" rtl="0" eaLnBrk="1" latinLnBrk="0" hangingPunct="1">
        <a:defRPr sz="1799" kern="1200">
          <a:solidFill>
            <a:schemeClr val="tx1"/>
          </a:solidFill>
          <a:latin typeface="+mn-lt"/>
          <a:ea typeface="+mn-ea"/>
          <a:cs typeface="+mn-cs"/>
        </a:defRPr>
      </a:lvl5pPr>
      <a:lvl6pPr marL="2331583" algn="l" defTabSz="932634" rtl="0" eaLnBrk="1" latinLnBrk="0" hangingPunct="1">
        <a:defRPr sz="1799" kern="1200">
          <a:solidFill>
            <a:schemeClr val="tx1"/>
          </a:solidFill>
          <a:latin typeface="+mn-lt"/>
          <a:ea typeface="+mn-ea"/>
          <a:cs typeface="+mn-cs"/>
        </a:defRPr>
      </a:lvl6pPr>
      <a:lvl7pPr marL="2797894" algn="l" defTabSz="932634" rtl="0" eaLnBrk="1" latinLnBrk="0" hangingPunct="1">
        <a:defRPr sz="1799" kern="1200">
          <a:solidFill>
            <a:schemeClr val="tx1"/>
          </a:solidFill>
          <a:latin typeface="+mn-lt"/>
          <a:ea typeface="+mn-ea"/>
          <a:cs typeface="+mn-cs"/>
        </a:defRPr>
      </a:lvl7pPr>
      <a:lvl8pPr marL="3264210" algn="l" defTabSz="932634" rtl="0" eaLnBrk="1" latinLnBrk="0" hangingPunct="1">
        <a:defRPr sz="1799" kern="1200">
          <a:solidFill>
            <a:schemeClr val="tx1"/>
          </a:solidFill>
          <a:latin typeface="+mn-lt"/>
          <a:ea typeface="+mn-ea"/>
          <a:cs typeface="+mn-cs"/>
        </a:defRPr>
      </a:lvl8pPr>
      <a:lvl9pPr marL="3730524" algn="l" defTabSz="932634" rtl="0" eaLnBrk="1" latinLnBrk="0" hangingPunct="1">
        <a:defRPr sz="1799"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5"/>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55"/>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918738"/>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Lst>
  <p:transition>
    <p:fade/>
  </p:transition>
  <p:timing>
    <p:tnLst>
      <p:par>
        <p:cTn id="1" dur="indefinite" restart="never" nodeType="tmRoot"/>
      </p:par>
    </p:tnLst>
  </p:timing>
  <p:txStyles>
    <p:titleStyle>
      <a:lvl1pPr algn="l" defTabSz="1109398" rtl="0" eaLnBrk="1" latinLnBrk="0" hangingPunct="1">
        <a:lnSpc>
          <a:spcPct val="90000"/>
        </a:lnSpc>
        <a:spcBef>
          <a:spcPct val="0"/>
        </a:spcBef>
        <a:buNone/>
        <a:defRPr lang="en-US" sz="5497"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566" indent="-558566" algn="l" defTabSz="1109398" rtl="0" eaLnBrk="1" latinLnBrk="0" hangingPunct="1">
        <a:lnSpc>
          <a:spcPct val="90000"/>
        </a:lnSpc>
        <a:spcBef>
          <a:spcPct val="20000"/>
        </a:spcBef>
        <a:buSzPct val="90000"/>
        <a:buFontTx/>
        <a:buBlip>
          <a:blip r:embed="rId11"/>
        </a:buBlip>
        <a:defRPr sz="3897" kern="1200">
          <a:gradFill>
            <a:gsLst>
              <a:gs pos="0">
                <a:schemeClr val="tx1"/>
              </a:gs>
              <a:gs pos="86000">
                <a:schemeClr val="tx1"/>
              </a:gs>
            </a:gsLst>
            <a:lin ang="5400000" scaled="0"/>
          </a:gradFill>
          <a:latin typeface="Segoe Light" charset="0"/>
          <a:ea typeface="+mn-ea"/>
          <a:cs typeface="+mn-cs"/>
        </a:defRPr>
      </a:lvl1pPr>
      <a:lvl2pPr marL="1038167" indent="-479600" algn="l" defTabSz="1109398" rtl="0" eaLnBrk="1" latinLnBrk="0" hangingPunct="1">
        <a:lnSpc>
          <a:spcPct val="90000"/>
        </a:lnSpc>
        <a:spcBef>
          <a:spcPct val="20000"/>
        </a:spcBef>
        <a:buSzPct val="90000"/>
        <a:buFontTx/>
        <a:buBlip>
          <a:blip r:embed="rId12"/>
        </a:buBlip>
        <a:defRPr sz="3498" kern="1200">
          <a:gradFill>
            <a:gsLst>
              <a:gs pos="0">
                <a:schemeClr val="tx1"/>
              </a:gs>
              <a:gs pos="86000">
                <a:schemeClr val="tx1"/>
              </a:gs>
            </a:gsLst>
            <a:lin ang="5400000" scaled="0"/>
          </a:gradFill>
          <a:latin typeface="Segoe Light" charset="0"/>
          <a:ea typeface="+mn-ea"/>
          <a:cs typeface="+mn-cs"/>
        </a:defRPr>
      </a:lvl2pPr>
      <a:lvl3pPr marL="1527401" indent="-489230" algn="l" defTabSz="1109398" rtl="0" eaLnBrk="1" latinLnBrk="0" hangingPunct="1">
        <a:lnSpc>
          <a:spcPct val="90000"/>
        </a:lnSpc>
        <a:spcBef>
          <a:spcPct val="20000"/>
        </a:spcBef>
        <a:buSzPct val="90000"/>
        <a:buFontTx/>
        <a:buBlip>
          <a:blip r:embed="rId12"/>
        </a:buBlip>
        <a:defRPr sz="2898" kern="1200">
          <a:gradFill>
            <a:gsLst>
              <a:gs pos="0">
                <a:schemeClr val="tx1"/>
              </a:gs>
              <a:gs pos="86000">
                <a:schemeClr val="tx1"/>
              </a:gs>
            </a:gsLst>
            <a:lin ang="5400000" scaled="0"/>
          </a:gradFill>
          <a:latin typeface="Segoe Light" charset="0"/>
          <a:ea typeface="+mn-ea"/>
          <a:cs typeface="+mn-cs"/>
        </a:defRPr>
      </a:lvl3pPr>
      <a:lvl4pPr marL="1947294" indent="-419890" algn="l" defTabSz="1109398" rtl="0" eaLnBrk="1" latinLnBrk="0" hangingPunct="1">
        <a:lnSpc>
          <a:spcPct val="90000"/>
        </a:lnSpc>
        <a:spcBef>
          <a:spcPct val="20000"/>
        </a:spcBef>
        <a:buSzPct val="90000"/>
        <a:buFontTx/>
        <a:buBlip>
          <a:blip r:embed="rId12"/>
        </a:buBlip>
        <a:defRPr sz="2399" kern="1200">
          <a:gradFill>
            <a:gsLst>
              <a:gs pos="0">
                <a:schemeClr val="tx1"/>
              </a:gs>
              <a:gs pos="86000">
                <a:schemeClr val="tx1"/>
              </a:gs>
            </a:gsLst>
            <a:lin ang="5400000" scaled="0"/>
          </a:gradFill>
          <a:latin typeface="Segoe Light" charset="0"/>
          <a:ea typeface="+mn-ea"/>
          <a:cs typeface="+mn-cs"/>
        </a:defRPr>
      </a:lvl4pPr>
      <a:lvl5pPr marL="2355627" indent="-408334" algn="l" defTabSz="1109398" rtl="0" eaLnBrk="1" latinLnBrk="0" hangingPunct="1">
        <a:lnSpc>
          <a:spcPct val="90000"/>
        </a:lnSpc>
        <a:spcBef>
          <a:spcPct val="20000"/>
        </a:spcBef>
        <a:buSzPct val="90000"/>
        <a:buFontTx/>
        <a:buBlip>
          <a:blip r:embed="rId12"/>
        </a:buBlip>
        <a:defRPr sz="2399" kern="1200">
          <a:gradFill>
            <a:gsLst>
              <a:gs pos="0">
                <a:schemeClr val="tx1"/>
              </a:gs>
              <a:gs pos="86000">
                <a:schemeClr val="tx1"/>
              </a:gs>
            </a:gsLst>
            <a:lin ang="5400000" scaled="0"/>
          </a:gradFill>
          <a:latin typeface="Segoe Light" charset="0"/>
          <a:ea typeface="+mn-ea"/>
          <a:cs typeface="+mn-cs"/>
        </a:defRPr>
      </a:lvl5pPr>
      <a:lvl6pPr marL="3050828" indent="-277344" algn="l" defTabSz="1109398"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605526" indent="-277344" algn="l" defTabSz="1109398"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160225" indent="-277344" algn="l" defTabSz="1109398"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714922" indent="-277344" algn="l" defTabSz="1109398"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en-US"/>
      </a:defPPr>
      <a:lvl1pPr marL="0" algn="l" defTabSz="1109398" rtl="0" eaLnBrk="1" latinLnBrk="0" hangingPunct="1">
        <a:defRPr sz="2099" kern="1200">
          <a:solidFill>
            <a:schemeClr val="tx1"/>
          </a:solidFill>
          <a:latin typeface="+mn-lt"/>
          <a:ea typeface="+mn-ea"/>
          <a:cs typeface="+mn-cs"/>
        </a:defRPr>
      </a:lvl1pPr>
      <a:lvl2pPr marL="554698" algn="l" defTabSz="1109398" rtl="0" eaLnBrk="1" latinLnBrk="0" hangingPunct="1">
        <a:defRPr sz="2099" kern="1200">
          <a:solidFill>
            <a:schemeClr val="tx1"/>
          </a:solidFill>
          <a:latin typeface="+mn-lt"/>
          <a:ea typeface="+mn-ea"/>
          <a:cs typeface="+mn-cs"/>
        </a:defRPr>
      </a:lvl2pPr>
      <a:lvl3pPr marL="1109398" algn="l" defTabSz="1109398" rtl="0" eaLnBrk="1" latinLnBrk="0" hangingPunct="1">
        <a:defRPr sz="2099" kern="1200">
          <a:solidFill>
            <a:schemeClr val="tx1"/>
          </a:solidFill>
          <a:latin typeface="+mn-lt"/>
          <a:ea typeface="+mn-ea"/>
          <a:cs typeface="+mn-cs"/>
        </a:defRPr>
      </a:lvl3pPr>
      <a:lvl4pPr marL="1664090" algn="l" defTabSz="1109398" rtl="0" eaLnBrk="1" latinLnBrk="0" hangingPunct="1">
        <a:defRPr sz="2099" kern="1200">
          <a:solidFill>
            <a:schemeClr val="tx1"/>
          </a:solidFill>
          <a:latin typeface="+mn-lt"/>
          <a:ea typeface="+mn-ea"/>
          <a:cs typeface="+mn-cs"/>
        </a:defRPr>
      </a:lvl4pPr>
      <a:lvl5pPr marL="2218786" algn="l" defTabSz="1109398" rtl="0" eaLnBrk="1" latinLnBrk="0" hangingPunct="1">
        <a:defRPr sz="2099" kern="1200">
          <a:solidFill>
            <a:schemeClr val="tx1"/>
          </a:solidFill>
          <a:latin typeface="+mn-lt"/>
          <a:ea typeface="+mn-ea"/>
          <a:cs typeface="+mn-cs"/>
        </a:defRPr>
      </a:lvl5pPr>
      <a:lvl6pPr marL="2773488" algn="l" defTabSz="1109398" rtl="0" eaLnBrk="1" latinLnBrk="0" hangingPunct="1">
        <a:defRPr sz="2099" kern="1200">
          <a:solidFill>
            <a:schemeClr val="tx1"/>
          </a:solidFill>
          <a:latin typeface="+mn-lt"/>
          <a:ea typeface="+mn-ea"/>
          <a:cs typeface="+mn-cs"/>
        </a:defRPr>
      </a:lvl6pPr>
      <a:lvl7pPr marL="3328179" algn="l" defTabSz="1109398" rtl="0" eaLnBrk="1" latinLnBrk="0" hangingPunct="1">
        <a:defRPr sz="2099" kern="1200">
          <a:solidFill>
            <a:schemeClr val="tx1"/>
          </a:solidFill>
          <a:latin typeface="+mn-lt"/>
          <a:ea typeface="+mn-ea"/>
          <a:cs typeface="+mn-cs"/>
        </a:defRPr>
      </a:lvl7pPr>
      <a:lvl8pPr marL="3882876" algn="l" defTabSz="1109398" rtl="0" eaLnBrk="1" latinLnBrk="0" hangingPunct="1">
        <a:defRPr sz="2099" kern="1200">
          <a:solidFill>
            <a:schemeClr val="tx1"/>
          </a:solidFill>
          <a:latin typeface="+mn-lt"/>
          <a:ea typeface="+mn-ea"/>
          <a:cs typeface="+mn-cs"/>
        </a:defRPr>
      </a:lvl8pPr>
      <a:lvl9pPr marL="4437571" algn="l" defTabSz="1109398" rtl="0" eaLnBrk="1" latinLnBrk="0" hangingPunct="1">
        <a:defRPr sz="20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6" y="228654"/>
            <a:ext cx="11147561" cy="623392"/>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46"/>
            <a:ext cx="11147560" cy="203179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3469483"/>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10" r:id="rId8"/>
    <p:sldLayoutId id="2147484111" r:id="rId9"/>
  </p:sldLayoutIdLst>
  <p:transition>
    <p:fade/>
  </p:transition>
  <p:timing>
    <p:tnLst>
      <p:par>
        <p:cTn id="1" dur="indefinite" restart="never" nodeType="tmRoot"/>
      </p:par>
    </p:tnLst>
  </p:timing>
  <p:txStyles>
    <p:titleStyle>
      <a:lvl1pPr algn="l" defTabSz="932634" rtl="0" eaLnBrk="1" latinLnBrk="0" hangingPunct="1">
        <a:lnSpc>
          <a:spcPct val="90000"/>
        </a:lnSpc>
        <a:spcBef>
          <a:spcPct val="0"/>
        </a:spcBef>
        <a:buNone/>
        <a:defRPr lang="en-US" sz="4498" b="0" kern="1200" cap="none" spc="-102"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9573" indent="-469573" algn="l" defTabSz="932634" rtl="0" eaLnBrk="1" latinLnBrk="0" hangingPunct="1">
        <a:lnSpc>
          <a:spcPct val="90000"/>
        </a:lnSpc>
        <a:spcBef>
          <a:spcPct val="20000"/>
        </a:spcBef>
        <a:buSzPct val="90000"/>
        <a:buFontTx/>
        <a:buBlip>
          <a:blip r:embed="rId11"/>
        </a:buBlip>
        <a:defRPr sz="3299" kern="1200">
          <a:gradFill>
            <a:gsLst>
              <a:gs pos="0">
                <a:schemeClr val="tx1"/>
              </a:gs>
              <a:gs pos="86000">
                <a:schemeClr val="tx1"/>
              </a:gs>
            </a:gsLst>
            <a:lin ang="5400000" scaled="0"/>
          </a:gradFill>
          <a:latin typeface="Candara" pitchFamily="34" charset="0"/>
          <a:ea typeface="+mn-ea"/>
          <a:cs typeface="+mn-cs"/>
        </a:defRPr>
      </a:lvl1pPr>
      <a:lvl2pPr marL="872758" indent="-403185" algn="l" defTabSz="932634" rtl="0" eaLnBrk="1" latinLnBrk="0" hangingPunct="1">
        <a:lnSpc>
          <a:spcPct val="90000"/>
        </a:lnSpc>
        <a:spcBef>
          <a:spcPct val="20000"/>
        </a:spcBef>
        <a:buSzPct val="90000"/>
        <a:buFontTx/>
        <a:buBlip>
          <a:blip r:embed="rId12"/>
        </a:buBlip>
        <a:defRPr sz="2899" kern="1200">
          <a:gradFill>
            <a:gsLst>
              <a:gs pos="0">
                <a:schemeClr val="tx1"/>
              </a:gs>
              <a:gs pos="86000">
                <a:schemeClr val="tx1"/>
              </a:gs>
            </a:gsLst>
            <a:lin ang="5400000" scaled="0"/>
          </a:gradFill>
          <a:latin typeface="Candara" pitchFamily="34" charset="0"/>
          <a:ea typeface="+mn-ea"/>
          <a:cs typeface="+mn-cs"/>
        </a:defRPr>
      </a:lvl2pPr>
      <a:lvl3pPr marL="1284039" indent="-411278" algn="l" defTabSz="932634" rtl="0" eaLnBrk="1" latinLnBrk="0" hangingPunct="1">
        <a:lnSpc>
          <a:spcPct val="90000"/>
        </a:lnSpc>
        <a:spcBef>
          <a:spcPct val="20000"/>
        </a:spcBef>
        <a:buSzPct val="90000"/>
        <a:buFontTx/>
        <a:buBlip>
          <a:blip r:embed="rId12"/>
        </a:buBlip>
        <a:defRPr sz="2399" kern="1200">
          <a:gradFill>
            <a:gsLst>
              <a:gs pos="0">
                <a:schemeClr val="tx1"/>
              </a:gs>
              <a:gs pos="86000">
                <a:schemeClr val="tx1"/>
              </a:gs>
            </a:gsLst>
            <a:lin ang="5400000" scaled="0"/>
          </a:gradFill>
          <a:latin typeface="Candara" pitchFamily="34" charset="0"/>
          <a:ea typeface="+mn-ea"/>
          <a:cs typeface="+mn-cs"/>
        </a:defRPr>
      </a:lvl3pPr>
      <a:lvl4pPr marL="1637029" indent="-352988" algn="l" defTabSz="932634" rtl="0" eaLnBrk="1" latinLnBrk="0" hangingPunct="1">
        <a:lnSpc>
          <a:spcPct val="90000"/>
        </a:lnSpc>
        <a:spcBef>
          <a:spcPct val="20000"/>
        </a:spcBef>
        <a:buSzPct val="90000"/>
        <a:buFontTx/>
        <a:buBlip>
          <a:blip r:embed="rId12"/>
        </a:buBlip>
        <a:defRPr sz="1999" kern="1200">
          <a:gradFill>
            <a:gsLst>
              <a:gs pos="0">
                <a:schemeClr val="tx1"/>
              </a:gs>
              <a:gs pos="86000">
                <a:schemeClr val="tx1"/>
              </a:gs>
            </a:gsLst>
            <a:lin ang="5400000" scaled="0"/>
          </a:gradFill>
          <a:latin typeface="Candara" pitchFamily="34" charset="0"/>
          <a:ea typeface="+mn-ea"/>
          <a:cs typeface="+mn-cs"/>
        </a:defRPr>
      </a:lvl4pPr>
      <a:lvl5pPr marL="1980302" indent="-343275" algn="l" defTabSz="932634" rtl="0" eaLnBrk="1" latinLnBrk="0" hangingPunct="1">
        <a:lnSpc>
          <a:spcPct val="90000"/>
        </a:lnSpc>
        <a:spcBef>
          <a:spcPct val="20000"/>
        </a:spcBef>
        <a:buSzPct val="90000"/>
        <a:buFontTx/>
        <a:buBlip>
          <a:blip r:embed="rId12"/>
        </a:buBlip>
        <a:defRPr sz="1999" kern="1200">
          <a:gradFill>
            <a:gsLst>
              <a:gs pos="0">
                <a:schemeClr val="tx1"/>
              </a:gs>
              <a:gs pos="86000">
                <a:schemeClr val="tx1"/>
              </a:gs>
            </a:gsLst>
            <a:lin ang="5400000" scaled="0"/>
          </a:gradFill>
          <a:latin typeface="Candara" pitchFamily="34" charset="0"/>
          <a:ea typeface="+mn-ea"/>
          <a:cs typeface="+mn-cs"/>
        </a:defRPr>
      </a:lvl5pPr>
      <a:lvl6pPr marL="2564736"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1053"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7368"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3683" indent="-233157" algn="l" defTabSz="93263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634" rtl="0" eaLnBrk="1" latinLnBrk="0" hangingPunct="1">
        <a:defRPr sz="1799" kern="1200">
          <a:solidFill>
            <a:schemeClr val="tx1"/>
          </a:solidFill>
          <a:latin typeface="+mn-lt"/>
          <a:ea typeface="+mn-ea"/>
          <a:cs typeface="+mn-cs"/>
        </a:defRPr>
      </a:lvl1pPr>
      <a:lvl2pPr marL="466315" algn="l" defTabSz="932634" rtl="0" eaLnBrk="1" latinLnBrk="0" hangingPunct="1">
        <a:defRPr sz="1799" kern="1200">
          <a:solidFill>
            <a:schemeClr val="tx1"/>
          </a:solidFill>
          <a:latin typeface="+mn-lt"/>
          <a:ea typeface="+mn-ea"/>
          <a:cs typeface="+mn-cs"/>
        </a:defRPr>
      </a:lvl2pPr>
      <a:lvl3pPr marL="932634" algn="l" defTabSz="932634" rtl="0" eaLnBrk="1" latinLnBrk="0" hangingPunct="1">
        <a:defRPr sz="1799" kern="1200">
          <a:solidFill>
            <a:schemeClr val="tx1"/>
          </a:solidFill>
          <a:latin typeface="+mn-lt"/>
          <a:ea typeface="+mn-ea"/>
          <a:cs typeface="+mn-cs"/>
        </a:defRPr>
      </a:lvl3pPr>
      <a:lvl4pPr marL="1398947" algn="l" defTabSz="932634" rtl="0" eaLnBrk="1" latinLnBrk="0" hangingPunct="1">
        <a:defRPr sz="1799" kern="1200">
          <a:solidFill>
            <a:schemeClr val="tx1"/>
          </a:solidFill>
          <a:latin typeface="+mn-lt"/>
          <a:ea typeface="+mn-ea"/>
          <a:cs typeface="+mn-cs"/>
        </a:defRPr>
      </a:lvl4pPr>
      <a:lvl5pPr marL="1865262" algn="l" defTabSz="932634" rtl="0" eaLnBrk="1" latinLnBrk="0" hangingPunct="1">
        <a:defRPr sz="1799" kern="1200">
          <a:solidFill>
            <a:schemeClr val="tx1"/>
          </a:solidFill>
          <a:latin typeface="+mn-lt"/>
          <a:ea typeface="+mn-ea"/>
          <a:cs typeface="+mn-cs"/>
        </a:defRPr>
      </a:lvl5pPr>
      <a:lvl6pPr marL="2331583" algn="l" defTabSz="932634" rtl="0" eaLnBrk="1" latinLnBrk="0" hangingPunct="1">
        <a:defRPr sz="1799" kern="1200">
          <a:solidFill>
            <a:schemeClr val="tx1"/>
          </a:solidFill>
          <a:latin typeface="+mn-lt"/>
          <a:ea typeface="+mn-ea"/>
          <a:cs typeface="+mn-cs"/>
        </a:defRPr>
      </a:lvl6pPr>
      <a:lvl7pPr marL="2797894" algn="l" defTabSz="932634" rtl="0" eaLnBrk="1" latinLnBrk="0" hangingPunct="1">
        <a:defRPr sz="1799" kern="1200">
          <a:solidFill>
            <a:schemeClr val="tx1"/>
          </a:solidFill>
          <a:latin typeface="+mn-lt"/>
          <a:ea typeface="+mn-ea"/>
          <a:cs typeface="+mn-cs"/>
        </a:defRPr>
      </a:lvl7pPr>
      <a:lvl8pPr marL="3264210" algn="l" defTabSz="932634" rtl="0" eaLnBrk="1" latinLnBrk="0" hangingPunct="1">
        <a:defRPr sz="1799" kern="1200">
          <a:solidFill>
            <a:schemeClr val="tx1"/>
          </a:solidFill>
          <a:latin typeface="+mn-lt"/>
          <a:ea typeface="+mn-ea"/>
          <a:cs typeface="+mn-cs"/>
        </a:defRPr>
      </a:lvl8pPr>
      <a:lvl9pPr marL="3730524" algn="l" defTabSz="932634" rtl="0" eaLnBrk="1" latinLnBrk="0" hangingPunct="1">
        <a:defRPr sz="1799"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35" y="289578"/>
            <a:ext cx="11651288" cy="899873"/>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36" y="1189453"/>
            <a:ext cx="11648969" cy="2052506"/>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5953461"/>
      </p:ext>
    </p:extLst>
  </p:cSld>
  <p:clrMap bg1="dk1" tx1="lt1" bg2="dk2" tx2="lt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 id="2147484131" r:id="rId18"/>
    <p:sldLayoutId id="2147484132" r:id="rId19"/>
    <p:sldLayoutId id="2147484133" r:id="rId20"/>
    <p:sldLayoutId id="2147484134" r:id="rId21"/>
    <p:sldLayoutId id="2147484135" r:id="rId22"/>
    <p:sldLayoutId id="2147484136" r:id="rId23"/>
  </p:sldLayoutIdLst>
  <p:transition>
    <p:fade/>
  </p:transition>
  <p:timing>
    <p:tnLst>
      <p:par>
        <p:cTn id="1" dur="indefinite" restart="never" nodeType="tmRoot"/>
      </p:par>
    </p:tnLst>
  </p:timing>
  <p:txStyles>
    <p:titleStyle>
      <a:lvl1pPr algn="l" defTabSz="91408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2" marR="0" indent="-336042" algn="l" defTabSz="914087"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6" marR="0" indent="-236474" algn="l" defTabSz="914087"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98" marR="0" indent="-224028" algn="l" defTabSz="914087"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26" marR="0" indent="-224028" algn="l" defTabSz="914087"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54" marR="0" indent="-224028" algn="l" defTabSz="914087"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39" indent="-228522" algn="l" defTabSz="91408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84" indent="-228522" algn="l" defTabSz="91408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27" indent="-228522" algn="l" defTabSz="91408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72" indent="-228522" algn="l" defTabSz="91408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87" rtl="0" eaLnBrk="1" latinLnBrk="0" hangingPunct="1">
        <a:defRPr sz="1764" kern="1200">
          <a:solidFill>
            <a:schemeClr val="tx1"/>
          </a:solidFill>
          <a:latin typeface="+mn-lt"/>
          <a:ea typeface="+mn-ea"/>
          <a:cs typeface="+mn-cs"/>
        </a:defRPr>
      </a:lvl1pPr>
      <a:lvl2pPr marL="457044" algn="l" defTabSz="914087" rtl="0" eaLnBrk="1" latinLnBrk="0" hangingPunct="1">
        <a:defRPr sz="1764" kern="1200">
          <a:solidFill>
            <a:schemeClr val="tx1"/>
          </a:solidFill>
          <a:latin typeface="+mn-lt"/>
          <a:ea typeface="+mn-ea"/>
          <a:cs typeface="+mn-cs"/>
        </a:defRPr>
      </a:lvl2pPr>
      <a:lvl3pPr marL="914087" algn="l" defTabSz="914087" rtl="0" eaLnBrk="1" latinLnBrk="0" hangingPunct="1">
        <a:defRPr sz="1764" kern="1200">
          <a:solidFill>
            <a:schemeClr val="tx1"/>
          </a:solidFill>
          <a:latin typeface="+mn-lt"/>
          <a:ea typeface="+mn-ea"/>
          <a:cs typeface="+mn-cs"/>
        </a:defRPr>
      </a:lvl3pPr>
      <a:lvl4pPr marL="1371131" algn="l" defTabSz="914087" rtl="0" eaLnBrk="1" latinLnBrk="0" hangingPunct="1">
        <a:defRPr sz="1764" kern="1200">
          <a:solidFill>
            <a:schemeClr val="tx1"/>
          </a:solidFill>
          <a:latin typeface="+mn-lt"/>
          <a:ea typeface="+mn-ea"/>
          <a:cs typeface="+mn-cs"/>
        </a:defRPr>
      </a:lvl4pPr>
      <a:lvl5pPr marL="1828174" algn="l" defTabSz="914087" rtl="0" eaLnBrk="1" latinLnBrk="0" hangingPunct="1">
        <a:defRPr sz="1764" kern="1200">
          <a:solidFill>
            <a:schemeClr val="tx1"/>
          </a:solidFill>
          <a:latin typeface="+mn-lt"/>
          <a:ea typeface="+mn-ea"/>
          <a:cs typeface="+mn-cs"/>
        </a:defRPr>
      </a:lvl5pPr>
      <a:lvl6pPr marL="2285219" algn="l" defTabSz="914087" rtl="0" eaLnBrk="1" latinLnBrk="0" hangingPunct="1">
        <a:defRPr sz="1764" kern="1200">
          <a:solidFill>
            <a:schemeClr val="tx1"/>
          </a:solidFill>
          <a:latin typeface="+mn-lt"/>
          <a:ea typeface="+mn-ea"/>
          <a:cs typeface="+mn-cs"/>
        </a:defRPr>
      </a:lvl6pPr>
      <a:lvl7pPr marL="2742261" algn="l" defTabSz="914087" rtl="0" eaLnBrk="1" latinLnBrk="0" hangingPunct="1">
        <a:defRPr sz="1764" kern="1200">
          <a:solidFill>
            <a:schemeClr val="tx1"/>
          </a:solidFill>
          <a:latin typeface="+mn-lt"/>
          <a:ea typeface="+mn-ea"/>
          <a:cs typeface="+mn-cs"/>
        </a:defRPr>
      </a:lvl7pPr>
      <a:lvl8pPr marL="3199305" algn="l" defTabSz="914087" rtl="0" eaLnBrk="1" latinLnBrk="0" hangingPunct="1">
        <a:defRPr sz="1764" kern="1200">
          <a:solidFill>
            <a:schemeClr val="tx1"/>
          </a:solidFill>
          <a:latin typeface="+mn-lt"/>
          <a:ea typeface="+mn-ea"/>
          <a:cs typeface="+mn-cs"/>
        </a:defRPr>
      </a:lvl8pPr>
      <a:lvl9pPr marL="3656350" algn="l" defTabSz="91408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35" y="289578"/>
            <a:ext cx="11651288" cy="899873"/>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36" y="1189453"/>
            <a:ext cx="11648969" cy="2052506"/>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6230776"/>
      </p:ext>
    </p:extLst>
  </p:cSld>
  <p:clrMap bg1="dk1" tx1="lt1" bg2="dk2" tx2="lt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 id="2147484154" r:id="rId17"/>
    <p:sldLayoutId id="2147484155" r:id="rId18"/>
    <p:sldLayoutId id="2147484156" r:id="rId19"/>
    <p:sldLayoutId id="2147484157" r:id="rId20"/>
    <p:sldLayoutId id="2147484158" r:id="rId21"/>
    <p:sldLayoutId id="2147484159" r:id="rId22"/>
    <p:sldLayoutId id="2147484160" r:id="rId23"/>
  </p:sldLayoutIdLst>
  <p:transition>
    <p:fade/>
  </p:transition>
  <p:timing>
    <p:tnLst>
      <p:par>
        <p:cTn id="1" dur="indefinite" restart="never" nodeType="tmRoot"/>
      </p:par>
    </p:tnLst>
  </p:timing>
  <p:txStyles>
    <p:titleStyle>
      <a:lvl1pPr algn="l" defTabSz="91408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2" marR="0" indent="-336042" algn="l" defTabSz="914087"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6" marR="0" indent="-236474" algn="l" defTabSz="914087"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98" marR="0" indent="-224028" algn="l" defTabSz="914087"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26" marR="0" indent="-224028" algn="l" defTabSz="914087"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54" marR="0" indent="-224028" algn="l" defTabSz="914087"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39" indent="-228522" algn="l" defTabSz="91408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84" indent="-228522" algn="l" defTabSz="91408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27" indent="-228522" algn="l" defTabSz="91408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72" indent="-228522" algn="l" defTabSz="91408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87" rtl="0" eaLnBrk="1" latinLnBrk="0" hangingPunct="1">
        <a:defRPr sz="1764" kern="1200">
          <a:solidFill>
            <a:schemeClr val="tx1"/>
          </a:solidFill>
          <a:latin typeface="+mn-lt"/>
          <a:ea typeface="+mn-ea"/>
          <a:cs typeface="+mn-cs"/>
        </a:defRPr>
      </a:lvl1pPr>
      <a:lvl2pPr marL="457044" algn="l" defTabSz="914087" rtl="0" eaLnBrk="1" latinLnBrk="0" hangingPunct="1">
        <a:defRPr sz="1764" kern="1200">
          <a:solidFill>
            <a:schemeClr val="tx1"/>
          </a:solidFill>
          <a:latin typeface="+mn-lt"/>
          <a:ea typeface="+mn-ea"/>
          <a:cs typeface="+mn-cs"/>
        </a:defRPr>
      </a:lvl2pPr>
      <a:lvl3pPr marL="914087" algn="l" defTabSz="914087" rtl="0" eaLnBrk="1" latinLnBrk="0" hangingPunct="1">
        <a:defRPr sz="1764" kern="1200">
          <a:solidFill>
            <a:schemeClr val="tx1"/>
          </a:solidFill>
          <a:latin typeface="+mn-lt"/>
          <a:ea typeface="+mn-ea"/>
          <a:cs typeface="+mn-cs"/>
        </a:defRPr>
      </a:lvl3pPr>
      <a:lvl4pPr marL="1371131" algn="l" defTabSz="914087" rtl="0" eaLnBrk="1" latinLnBrk="0" hangingPunct="1">
        <a:defRPr sz="1764" kern="1200">
          <a:solidFill>
            <a:schemeClr val="tx1"/>
          </a:solidFill>
          <a:latin typeface="+mn-lt"/>
          <a:ea typeface="+mn-ea"/>
          <a:cs typeface="+mn-cs"/>
        </a:defRPr>
      </a:lvl4pPr>
      <a:lvl5pPr marL="1828174" algn="l" defTabSz="914087" rtl="0" eaLnBrk="1" latinLnBrk="0" hangingPunct="1">
        <a:defRPr sz="1764" kern="1200">
          <a:solidFill>
            <a:schemeClr val="tx1"/>
          </a:solidFill>
          <a:latin typeface="+mn-lt"/>
          <a:ea typeface="+mn-ea"/>
          <a:cs typeface="+mn-cs"/>
        </a:defRPr>
      </a:lvl5pPr>
      <a:lvl6pPr marL="2285219" algn="l" defTabSz="914087" rtl="0" eaLnBrk="1" latinLnBrk="0" hangingPunct="1">
        <a:defRPr sz="1764" kern="1200">
          <a:solidFill>
            <a:schemeClr val="tx1"/>
          </a:solidFill>
          <a:latin typeface="+mn-lt"/>
          <a:ea typeface="+mn-ea"/>
          <a:cs typeface="+mn-cs"/>
        </a:defRPr>
      </a:lvl6pPr>
      <a:lvl7pPr marL="2742261" algn="l" defTabSz="914087" rtl="0" eaLnBrk="1" latinLnBrk="0" hangingPunct="1">
        <a:defRPr sz="1764" kern="1200">
          <a:solidFill>
            <a:schemeClr val="tx1"/>
          </a:solidFill>
          <a:latin typeface="+mn-lt"/>
          <a:ea typeface="+mn-ea"/>
          <a:cs typeface="+mn-cs"/>
        </a:defRPr>
      </a:lvl7pPr>
      <a:lvl8pPr marL="3199305" algn="l" defTabSz="914087" rtl="0" eaLnBrk="1" latinLnBrk="0" hangingPunct="1">
        <a:defRPr sz="1764" kern="1200">
          <a:solidFill>
            <a:schemeClr val="tx1"/>
          </a:solidFill>
          <a:latin typeface="+mn-lt"/>
          <a:ea typeface="+mn-ea"/>
          <a:cs typeface="+mn-cs"/>
        </a:defRPr>
      </a:lvl8pPr>
      <a:lvl9pPr marL="3656350" algn="l" defTabSz="91408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extLst>
              <a:ext uri="{28A0092B-C50C-407E-A947-70E740481C1C}">
                <a14:useLocalDpi xmlns:a14="http://schemas.microsoft.com/office/drawing/2010/main" val="0"/>
              </a:ext>
            </a:extLst>
          </a:blip>
          <a:srcRect b="10453"/>
          <a:stretch>
            <a:fillRect/>
          </a:stretch>
        </p:blipFill>
        <p:spPr>
          <a:xfrm>
            <a:off x="0" y="1300018"/>
            <a:ext cx="12187238" cy="5559580"/>
          </a:xfrm>
          <a:prstGeom prst="rect">
            <a:avLst/>
          </a:prstGeom>
        </p:spPr>
      </p:pic>
      <p:sp>
        <p:nvSpPr>
          <p:cNvPr id="2" name="Title Placeholder 1"/>
          <p:cNvSpPr>
            <a:spLocks noGrp="1"/>
          </p:cNvSpPr>
          <p:nvPr>
            <p:ph type="title"/>
          </p:nvPr>
        </p:nvSpPr>
        <p:spPr>
          <a:xfrm>
            <a:off x="519045" y="228656"/>
            <a:ext cx="11147562" cy="75730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479"/>
            <a:ext cx="11147559" cy="256377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xStyles>
    <p:titleStyle>
      <a:lvl1pPr algn="l" defTabSz="1110064" rtl="0" eaLnBrk="1" latinLnBrk="0" hangingPunct="1">
        <a:lnSpc>
          <a:spcPct val="90000"/>
        </a:lnSpc>
        <a:spcBef>
          <a:spcPct val="0"/>
        </a:spcBef>
        <a:buNone/>
        <a:defRPr lang="en-US" sz="5500" b="0" kern="1200" cap="none" spc="-121"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1110064"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7341" indent="-9637" algn="l" defTabSz="1110064" rtl="0" eaLnBrk="1" latinLnBrk="0" hangingPunct="1">
        <a:lnSpc>
          <a:spcPct val="90000"/>
        </a:lnSpc>
        <a:spcBef>
          <a:spcPct val="20000"/>
        </a:spcBef>
        <a:buFont typeface="Arial" pitchFamily="34" charset="0"/>
        <a:buNone/>
        <a:defRPr sz="35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5049" indent="-9637" algn="l" defTabSz="1110064"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8154" indent="9637" algn="l" defTabSz="1110064"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31258" indent="0" algn="l" defTabSz="1110064"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52660"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7691"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2723"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7753" indent="-277511" algn="l" defTabSz="111006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064" rtl="0" eaLnBrk="1" latinLnBrk="0" hangingPunct="1">
        <a:defRPr sz="2100" kern="1200">
          <a:solidFill>
            <a:schemeClr val="tx1"/>
          </a:solidFill>
          <a:latin typeface="+mn-lt"/>
          <a:ea typeface="+mn-ea"/>
          <a:cs typeface="+mn-cs"/>
        </a:defRPr>
      </a:lvl1pPr>
      <a:lvl2pPr marL="555031" algn="l" defTabSz="1110064" rtl="0" eaLnBrk="1" latinLnBrk="0" hangingPunct="1">
        <a:defRPr sz="2100" kern="1200">
          <a:solidFill>
            <a:schemeClr val="tx1"/>
          </a:solidFill>
          <a:latin typeface="+mn-lt"/>
          <a:ea typeface="+mn-ea"/>
          <a:cs typeface="+mn-cs"/>
        </a:defRPr>
      </a:lvl2pPr>
      <a:lvl3pPr marL="1110064" algn="l" defTabSz="1110064" rtl="0" eaLnBrk="1" latinLnBrk="0" hangingPunct="1">
        <a:defRPr sz="2100" kern="1200">
          <a:solidFill>
            <a:schemeClr val="tx1"/>
          </a:solidFill>
          <a:latin typeface="+mn-lt"/>
          <a:ea typeface="+mn-ea"/>
          <a:cs typeface="+mn-cs"/>
        </a:defRPr>
      </a:lvl3pPr>
      <a:lvl4pPr marL="1665089" algn="l" defTabSz="1110064" rtl="0" eaLnBrk="1" latinLnBrk="0" hangingPunct="1">
        <a:defRPr sz="2100" kern="1200">
          <a:solidFill>
            <a:schemeClr val="tx1"/>
          </a:solidFill>
          <a:latin typeface="+mn-lt"/>
          <a:ea typeface="+mn-ea"/>
          <a:cs typeface="+mn-cs"/>
        </a:defRPr>
      </a:lvl4pPr>
      <a:lvl5pPr marL="2220118" algn="l" defTabSz="1110064" rtl="0" eaLnBrk="1" latinLnBrk="0" hangingPunct="1">
        <a:defRPr sz="2100" kern="1200">
          <a:solidFill>
            <a:schemeClr val="tx1"/>
          </a:solidFill>
          <a:latin typeface="+mn-lt"/>
          <a:ea typeface="+mn-ea"/>
          <a:cs typeface="+mn-cs"/>
        </a:defRPr>
      </a:lvl5pPr>
      <a:lvl6pPr marL="2775153" algn="l" defTabSz="1110064" rtl="0" eaLnBrk="1" latinLnBrk="0" hangingPunct="1">
        <a:defRPr sz="2100" kern="1200">
          <a:solidFill>
            <a:schemeClr val="tx1"/>
          </a:solidFill>
          <a:latin typeface="+mn-lt"/>
          <a:ea typeface="+mn-ea"/>
          <a:cs typeface="+mn-cs"/>
        </a:defRPr>
      </a:lvl6pPr>
      <a:lvl7pPr marL="3330177" algn="l" defTabSz="1110064" rtl="0" eaLnBrk="1" latinLnBrk="0" hangingPunct="1">
        <a:defRPr sz="2100" kern="1200">
          <a:solidFill>
            <a:schemeClr val="tx1"/>
          </a:solidFill>
          <a:latin typeface="+mn-lt"/>
          <a:ea typeface="+mn-ea"/>
          <a:cs typeface="+mn-cs"/>
        </a:defRPr>
      </a:lvl7pPr>
      <a:lvl8pPr marL="3885207" algn="l" defTabSz="1110064" rtl="0" eaLnBrk="1" latinLnBrk="0" hangingPunct="1">
        <a:defRPr sz="2100" kern="1200">
          <a:solidFill>
            <a:schemeClr val="tx1"/>
          </a:solidFill>
          <a:latin typeface="+mn-lt"/>
          <a:ea typeface="+mn-ea"/>
          <a:cs typeface="+mn-cs"/>
        </a:defRPr>
      </a:lvl8pPr>
      <a:lvl9pPr marL="4440235" algn="l" defTabSz="1110064"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452987"/>
            <a:ext cx="11147562" cy="67864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633" y="1448149"/>
            <a:ext cx="11150736" cy="1797831"/>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146" y="6407767"/>
            <a:ext cx="2133322" cy="273907"/>
          </a:xfrm>
          <a:prstGeom prst="rect">
            <a:avLst/>
          </a:prstGeom>
        </p:spPr>
        <p:txBody>
          <a:bodyPr vert="horz" lIns="81575" tIns="40790" rIns="81575" bIns="40790" rtlCol="0" anchor="ctr"/>
          <a:lstStyle>
            <a:lvl1pPr algn="l">
              <a:defRPr sz="1100">
                <a:solidFill>
                  <a:schemeClr val="tx1"/>
                </a:solidFill>
              </a:defRPr>
            </a:lvl1pPr>
          </a:lstStyle>
          <a:p>
            <a:pPr defTabSz="815743"/>
            <a:fld id="{20CE17AF-4091-48A7-8681-C3B1BE5CA3B0}" type="datetime1">
              <a:rPr lang="en-GB" smtClean="0">
                <a:solidFill>
                  <a:srgbClr val="FFFFFF"/>
                </a:solidFill>
              </a:rPr>
              <a:pPr defTabSz="815743"/>
              <a:t>04/03/2016</a:t>
            </a:fld>
            <a:endParaRPr lang="en-GB" dirty="0">
              <a:solidFill>
                <a:srgbClr val="FFFFFF"/>
              </a:solidFill>
            </a:endParaRPr>
          </a:p>
        </p:txBody>
      </p:sp>
      <p:sp>
        <p:nvSpPr>
          <p:cNvPr id="7" name="Footer Placeholder 4"/>
          <p:cNvSpPr>
            <a:spLocks noGrp="1"/>
          </p:cNvSpPr>
          <p:nvPr>
            <p:ph type="ftr" sz="quarter" idx="3"/>
          </p:nvPr>
        </p:nvSpPr>
        <p:spPr>
          <a:xfrm>
            <a:off x="3123793" y="6407767"/>
            <a:ext cx="5889637" cy="273907"/>
          </a:xfrm>
          <a:prstGeom prst="rect">
            <a:avLst/>
          </a:prstGeom>
        </p:spPr>
        <p:txBody>
          <a:bodyPr vert="horz" lIns="81575" tIns="40790" rIns="81575" bIns="40790" rtlCol="0" anchor="ctr"/>
          <a:lstStyle>
            <a:lvl1pPr algn="ctr">
              <a:defRPr sz="1100">
                <a:solidFill>
                  <a:schemeClr val="tx1"/>
                </a:solidFill>
              </a:defRPr>
            </a:lvl1pPr>
          </a:lstStyle>
          <a:p>
            <a:pPr defTabSz="815743"/>
            <a:endParaRPr lang="en-GB" dirty="0">
              <a:solidFill>
                <a:srgbClr val="FFFFFF"/>
              </a:solidFill>
            </a:endParaRPr>
          </a:p>
        </p:txBody>
      </p:sp>
      <p:sp>
        <p:nvSpPr>
          <p:cNvPr id="8" name="Slide Number Placeholder 5"/>
          <p:cNvSpPr>
            <a:spLocks noGrp="1"/>
          </p:cNvSpPr>
          <p:nvPr>
            <p:ph type="sldNum" sz="quarter" idx="4"/>
          </p:nvPr>
        </p:nvSpPr>
        <p:spPr>
          <a:xfrm>
            <a:off x="9533289" y="6407767"/>
            <a:ext cx="2133322" cy="273907"/>
          </a:xfrm>
          <a:prstGeom prst="rect">
            <a:avLst/>
          </a:prstGeom>
        </p:spPr>
        <p:txBody>
          <a:bodyPr vert="horz" lIns="81575" tIns="40790" rIns="81575" bIns="40790" rtlCol="0" anchor="ctr"/>
          <a:lstStyle>
            <a:lvl1pPr algn="r">
              <a:defRPr sz="1100">
                <a:solidFill>
                  <a:schemeClr val="tx1"/>
                </a:solidFill>
              </a:defRPr>
            </a:lvl1pPr>
          </a:lstStyle>
          <a:p>
            <a:pPr defTabSz="815743"/>
            <a:fld id="{66F9B19E-23E9-4120-A06C-57F6EDB783B3}" type="slidenum">
              <a:rPr lang="en-GB" smtClean="0">
                <a:solidFill>
                  <a:srgbClr val="FFFFFF"/>
                </a:solidFill>
              </a:rPr>
              <a:pPr defTabSz="815743"/>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5"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815743" rtl="0" eaLnBrk="1" latinLnBrk="0" hangingPunct="1">
        <a:lnSpc>
          <a:spcPct val="90000"/>
        </a:lnSpc>
        <a:spcBef>
          <a:spcPct val="0"/>
        </a:spcBef>
        <a:buNone/>
        <a:defRPr lang="en-US" sz="4900" b="0" kern="1200" cap="none" spc="-89" baseline="0" dirty="0" smtClean="0">
          <a:ln w="3175">
            <a:noFill/>
          </a:ln>
          <a:solidFill>
            <a:schemeClr val="tx2"/>
          </a:solidFill>
          <a:effectLst/>
          <a:latin typeface="+mj-lt"/>
          <a:ea typeface="+mn-ea"/>
          <a:cs typeface="Arial" charset="0"/>
        </a:defRPr>
      </a:lvl1pPr>
    </p:titleStyle>
    <p:bodyStyle>
      <a:lvl1pPr marL="303086" marR="0" indent="-303086" algn="l" defTabSz="815743" rtl="0" eaLnBrk="1" fontAlgn="auto" latinLnBrk="0" hangingPunct="1">
        <a:lnSpc>
          <a:spcPct val="90000"/>
        </a:lnSpc>
        <a:spcBef>
          <a:spcPct val="20000"/>
        </a:spcBef>
        <a:spcAft>
          <a:spcPts val="0"/>
        </a:spcAft>
        <a:buClrTx/>
        <a:buSzPct val="90000"/>
        <a:buFont typeface="Arial" pitchFamily="34" charset="0"/>
        <a:buChar char="•"/>
        <a:tabLst/>
        <a:defRPr sz="3200" kern="1200" spc="-63" baseline="0">
          <a:solidFill>
            <a:schemeClr val="tx2"/>
          </a:solidFill>
          <a:latin typeface="+mj-lt"/>
          <a:ea typeface="+mn-ea"/>
          <a:cs typeface="+mn-cs"/>
        </a:defRPr>
      </a:lvl1pPr>
      <a:lvl2pPr marL="511277" marR="0" indent="-208197" algn="l" defTabSz="815743" rtl="0" eaLnBrk="1" fontAlgn="auto" latinLnBrk="0" hangingPunct="1">
        <a:lnSpc>
          <a:spcPct val="90000"/>
        </a:lnSpc>
        <a:spcBef>
          <a:spcPct val="20000"/>
        </a:spcBef>
        <a:spcAft>
          <a:spcPts val="0"/>
        </a:spcAft>
        <a:buClrTx/>
        <a:buSzPct val="90000"/>
        <a:buFont typeface="Wingdings" pitchFamily="2" charset="2"/>
        <a:buChar char=""/>
        <a:tabLst/>
        <a:defRPr sz="2100" kern="1200" spc="0" baseline="0">
          <a:solidFill>
            <a:schemeClr val="tx2"/>
          </a:solidFill>
          <a:latin typeface="+mn-lt"/>
          <a:ea typeface="+mn-ea"/>
          <a:cs typeface="+mn-cs"/>
        </a:defRPr>
      </a:lvl2pPr>
      <a:lvl3pPr marL="712385" marR="0" indent="-201110" algn="l" defTabSz="815743" rtl="0" eaLnBrk="1" fontAlgn="auto" latinLnBrk="0" hangingPunct="1">
        <a:lnSpc>
          <a:spcPct val="90000"/>
        </a:lnSpc>
        <a:spcBef>
          <a:spcPct val="20000"/>
        </a:spcBef>
        <a:spcAft>
          <a:spcPts val="0"/>
        </a:spcAft>
        <a:buClrTx/>
        <a:buSzPct val="90000"/>
        <a:buFont typeface="Wingdings" pitchFamily="2" charset="2"/>
        <a:buChar char=""/>
        <a:tabLst>
          <a:tab pos="712385" algn="l"/>
        </a:tabLst>
        <a:defRPr sz="2100" kern="1200" spc="0" baseline="0">
          <a:solidFill>
            <a:schemeClr val="tx2"/>
          </a:solidFill>
          <a:latin typeface="+mn-lt"/>
          <a:ea typeface="+mn-ea"/>
          <a:cs typeface="+mn-cs"/>
        </a:defRPr>
      </a:lvl3pPr>
      <a:lvl4pPr marL="919163" marR="0" indent="-206776" algn="l" defTabSz="815743" rtl="0" eaLnBrk="1" fontAlgn="auto" latinLnBrk="0" hangingPunct="1">
        <a:lnSpc>
          <a:spcPct val="90000"/>
        </a:lnSpc>
        <a:spcBef>
          <a:spcPct val="20000"/>
        </a:spcBef>
        <a:spcAft>
          <a:spcPts val="0"/>
        </a:spcAft>
        <a:buClrTx/>
        <a:buSzPct val="90000"/>
        <a:buFont typeface="Wingdings" pitchFamily="2" charset="2"/>
        <a:buChar char=""/>
        <a:tabLst/>
        <a:defRPr sz="1900" kern="1200" spc="0" baseline="0">
          <a:solidFill>
            <a:schemeClr val="tx2"/>
          </a:solidFill>
          <a:latin typeface="+mn-lt"/>
          <a:ea typeface="+mn-ea"/>
          <a:cs typeface="+mn-cs"/>
        </a:defRPr>
      </a:lvl4pPr>
      <a:lvl5pPr marL="1120275" marR="0" indent="-201110" algn="l" defTabSz="815743" rtl="0" eaLnBrk="1" fontAlgn="auto" latinLnBrk="0" hangingPunct="1">
        <a:lnSpc>
          <a:spcPct val="90000"/>
        </a:lnSpc>
        <a:spcBef>
          <a:spcPct val="20000"/>
        </a:spcBef>
        <a:spcAft>
          <a:spcPts val="0"/>
        </a:spcAft>
        <a:buClrTx/>
        <a:buSzPct val="90000"/>
        <a:buFont typeface="Wingdings" pitchFamily="2" charset="2"/>
        <a:buChar char=""/>
        <a:tabLst>
          <a:tab pos="1120275" algn="l"/>
        </a:tabLst>
        <a:defRPr sz="1900" kern="1200" spc="0" baseline="0">
          <a:solidFill>
            <a:schemeClr val="tx2"/>
          </a:solidFill>
          <a:latin typeface="+mn-lt"/>
          <a:ea typeface="+mn-ea"/>
          <a:cs typeface="+mn-cs"/>
        </a:defRPr>
      </a:lvl5pPr>
      <a:lvl6pPr marL="2243293" indent="-203938" algn="l" defTabSz="815743"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651161" indent="-203938" algn="l" defTabSz="815743"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059031" indent="-203938" algn="l" defTabSz="815743"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466908" indent="-203938" algn="l" defTabSz="815743"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815743" rtl="0" eaLnBrk="1" latinLnBrk="0" hangingPunct="1">
        <a:defRPr sz="1700" kern="1200">
          <a:solidFill>
            <a:schemeClr val="tx1"/>
          </a:solidFill>
          <a:latin typeface="+mn-lt"/>
          <a:ea typeface="+mn-ea"/>
          <a:cs typeface="+mn-cs"/>
        </a:defRPr>
      </a:lvl1pPr>
      <a:lvl2pPr marL="407877" algn="l" defTabSz="815743" rtl="0" eaLnBrk="1" latinLnBrk="0" hangingPunct="1">
        <a:defRPr sz="1700" kern="1200">
          <a:solidFill>
            <a:schemeClr val="tx1"/>
          </a:solidFill>
          <a:latin typeface="+mn-lt"/>
          <a:ea typeface="+mn-ea"/>
          <a:cs typeface="+mn-cs"/>
        </a:defRPr>
      </a:lvl2pPr>
      <a:lvl3pPr marL="815743" algn="l" defTabSz="815743" rtl="0" eaLnBrk="1" latinLnBrk="0" hangingPunct="1">
        <a:defRPr sz="1700" kern="1200">
          <a:solidFill>
            <a:schemeClr val="tx1"/>
          </a:solidFill>
          <a:latin typeface="+mn-lt"/>
          <a:ea typeface="+mn-ea"/>
          <a:cs typeface="+mn-cs"/>
        </a:defRPr>
      </a:lvl3pPr>
      <a:lvl4pPr marL="1223612" algn="l" defTabSz="815743" rtl="0" eaLnBrk="1" latinLnBrk="0" hangingPunct="1">
        <a:defRPr sz="1700" kern="1200">
          <a:solidFill>
            <a:schemeClr val="tx1"/>
          </a:solidFill>
          <a:latin typeface="+mn-lt"/>
          <a:ea typeface="+mn-ea"/>
          <a:cs typeface="+mn-cs"/>
        </a:defRPr>
      </a:lvl4pPr>
      <a:lvl5pPr marL="1631485" algn="l" defTabSz="815743" rtl="0" eaLnBrk="1" latinLnBrk="0" hangingPunct="1">
        <a:defRPr sz="1700" kern="1200">
          <a:solidFill>
            <a:schemeClr val="tx1"/>
          </a:solidFill>
          <a:latin typeface="+mn-lt"/>
          <a:ea typeface="+mn-ea"/>
          <a:cs typeface="+mn-cs"/>
        </a:defRPr>
      </a:lvl5pPr>
      <a:lvl6pPr marL="2039354" algn="l" defTabSz="815743" rtl="0" eaLnBrk="1" latinLnBrk="0" hangingPunct="1">
        <a:defRPr sz="1700" kern="1200">
          <a:solidFill>
            <a:schemeClr val="tx1"/>
          </a:solidFill>
          <a:latin typeface="+mn-lt"/>
          <a:ea typeface="+mn-ea"/>
          <a:cs typeface="+mn-cs"/>
        </a:defRPr>
      </a:lvl6pPr>
      <a:lvl7pPr marL="2447230" algn="l" defTabSz="815743" rtl="0" eaLnBrk="1" latinLnBrk="0" hangingPunct="1">
        <a:defRPr sz="1700" kern="1200">
          <a:solidFill>
            <a:schemeClr val="tx1"/>
          </a:solidFill>
          <a:latin typeface="+mn-lt"/>
          <a:ea typeface="+mn-ea"/>
          <a:cs typeface="+mn-cs"/>
        </a:defRPr>
      </a:lvl7pPr>
      <a:lvl8pPr marL="2855099" algn="l" defTabSz="815743" rtl="0" eaLnBrk="1" latinLnBrk="0" hangingPunct="1">
        <a:defRPr sz="1700" kern="1200">
          <a:solidFill>
            <a:schemeClr val="tx1"/>
          </a:solidFill>
          <a:latin typeface="+mn-lt"/>
          <a:ea typeface="+mn-ea"/>
          <a:cs typeface="+mn-cs"/>
        </a:defRPr>
      </a:lvl8pPr>
      <a:lvl9pPr marL="3262969" algn="l" defTabSz="815743"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54"/>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201824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5" r:id="rId8"/>
    <p:sldLayoutId id="2147483836" r:id="rId9"/>
  </p:sldLayoutIdLst>
  <p:transition>
    <p:fade/>
  </p:transition>
  <p:timing>
    <p:tnLst>
      <p:par>
        <p:cTn id="1" dur="indefinite" restart="never" nodeType="tmRoot"/>
      </p:par>
    </p:tnLst>
  </p:timing>
  <p:txStyles>
    <p:titleStyle>
      <a:lvl1pPr algn="l" defTabSz="1109938"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842" indent="-558842" algn="l" defTabSz="1109938" rtl="0" eaLnBrk="1" latinLnBrk="0" hangingPunct="1">
        <a:lnSpc>
          <a:spcPct val="90000"/>
        </a:lnSpc>
        <a:spcBef>
          <a:spcPct val="20000"/>
        </a:spcBef>
        <a:buSzPct val="90000"/>
        <a:buFontTx/>
        <a:buBlip>
          <a:blip r:embed="rId11"/>
        </a:buBlip>
        <a:defRPr sz="3900" kern="1200">
          <a:gradFill>
            <a:gsLst>
              <a:gs pos="0">
                <a:schemeClr val="tx1"/>
              </a:gs>
              <a:gs pos="86000">
                <a:schemeClr val="tx1"/>
              </a:gs>
            </a:gsLst>
            <a:lin ang="5400000" scaled="0"/>
          </a:gradFill>
          <a:latin typeface="Candara" pitchFamily="34" charset="0"/>
          <a:ea typeface="+mn-ea"/>
          <a:cs typeface="+mn-cs"/>
        </a:defRPr>
      </a:lvl1pPr>
      <a:lvl2pPr marL="1038674" indent="-479833" algn="l" defTabSz="1109938" rtl="0" eaLnBrk="1" latinLnBrk="0" hangingPunct="1">
        <a:lnSpc>
          <a:spcPct val="90000"/>
        </a:lnSpc>
        <a:spcBef>
          <a:spcPct val="20000"/>
        </a:spcBef>
        <a:buSzPct val="90000"/>
        <a:buFontTx/>
        <a:buBlip>
          <a:blip r:embed="rId12"/>
        </a:buBlip>
        <a:defRPr sz="3500" kern="1200">
          <a:gradFill>
            <a:gsLst>
              <a:gs pos="0">
                <a:schemeClr val="tx1"/>
              </a:gs>
              <a:gs pos="86000">
                <a:schemeClr val="tx1"/>
              </a:gs>
            </a:gsLst>
            <a:lin ang="5400000" scaled="0"/>
          </a:gradFill>
          <a:latin typeface="Candara" pitchFamily="34" charset="0"/>
          <a:ea typeface="+mn-ea"/>
          <a:cs typeface="+mn-cs"/>
        </a:defRPr>
      </a:lvl2pPr>
      <a:lvl3pPr marL="1528146" indent="-489469" algn="l" defTabSz="1109938" rtl="0" eaLnBrk="1" latinLnBrk="0" hangingPunct="1">
        <a:lnSpc>
          <a:spcPct val="90000"/>
        </a:lnSpc>
        <a:spcBef>
          <a:spcPct val="20000"/>
        </a:spcBef>
        <a:buSzPct val="90000"/>
        <a:buFontTx/>
        <a:buBlip>
          <a:blip r:embed="rId12"/>
        </a:buBlip>
        <a:defRPr sz="2900" kern="1200">
          <a:gradFill>
            <a:gsLst>
              <a:gs pos="0">
                <a:schemeClr val="tx1"/>
              </a:gs>
              <a:gs pos="86000">
                <a:schemeClr val="tx1"/>
              </a:gs>
            </a:gsLst>
            <a:lin ang="5400000" scaled="0"/>
          </a:gradFill>
          <a:latin typeface="Candara" pitchFamily="34" charset="0"/>
          <a:ea typeface="+mn-ea"/>
          <a:cs typeface="+mn-cs"/>
        </a:defRPr>
      </a:lvl3pPr>
      <a:lvl4pPr marL="1948243" indent="-420096" algn="l" defTabSz="1109938"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Candara" pitchFamily="34" charset="0"/>
          <a:ea typeface="+mn-ea"/>
          <a:cs typeface="+mn-cs"/>
        </a:defRPr>
      </a:lvl4pPr>
      <a:lvl5pPr marL="2356773" indent="-408534" algn="l" defTabSz="1109938" rtl="0" eaLnBrk="1" latinLnBrk="0" hangingPunct="1">
        <a:lnSpc>
          <a:spcPct val="90000"/>
        </a:lnSpc>
        <a:spcBef>
          <a:spcPct val="20000"/>
        </a:spcBef>
        <a:buSzPct val="90000"/>
        <a:buFontTx/>
        <a:buBlip>
          <a:blip r:embed="rId12"/>
        </a:buBlip>
        <a:defRPr sz="2400" kern="1200">
          <a:gradFill>
            <a:gsLst>
              <a:gs pos="0">
                <a:schemeClr val="tx1"/>
              </a:gs>
              <a:gs pos="86000">
                <a:schemeClr val="tx1"/>
              </a:gs>
            </a:gsLst>
            <a:lin ang="5400000" scaled="0"/>
          </a:gradFill>
          <a:latin typeface="Candara" pitchFamily="34" charset="0"/>
          <a:ea typeface="+mn-ea"/>
          <a:cs typeface="+mn-cs"/>
        </a:defRPr>
      </a:lvl5pPr>
      <a:lvl6pPr marL="3052312" indent="-277479" algn="l" defTabSz="110993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7286" indent="-277479" algn="l" defTabSz="110993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2253" indent="-277479" algn="l" defTabSz="110993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7220" indent="-277479" algn="l" defTabSz="110993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9938" rtl="0" eaLnBrk="1" latinLnBrk="0" hangingPunct="1">
        <a:defRPr sz="2100" kern="1200">
          <a:solidFill>
            <a:schemeClr val="tx1"/>
          </a:solidFill>
          <a:latin typeface="+mn-lt"/>
          <a:ea typeface="+mn-ea"/>
          <a:cs typeface="+mn-cs"/>
        </a:defRPr>
      </a:lvl1pPr>
      <a:lvl2pPr marL="554968" algn="l" defTabSz="1109938" rtl="0" eaLnBrk="1" latinLnBrk="0" hangingPunct="1">
        <a:defRPr sz="2100" kern="1200">
          <a:solidFill>
            <a:schemeClr val="tx1"/>
          </a:solidFill>
          <a:latin typeface="+mn-lt"/>
          <a:ea typeface="+mn-ea"/>
          <a:cs typeface="+mn-cs"/>
        </a:defRPr>
      </a:lvl2pPr>
      <a:lvl3pPr marL="1109938" algn="l" defTabSz="1109938" rtl="0" eaLnBrk="1" latinLnBrk="0" hangingPunct="1">
        <a:defRPr sz="2100" kern="1200">
          <a:solidFill>
            <a:schemeClr val="tx1"/>
          </a:solidFill>
          <a:latin typeface="+mn-lt"/>
          <a:ea typeface="+mn-ea"/>
          <a:cs typeface="+mn-cs"/>
        </a:defRPr>
      </a:lvl3pPr>
      <a:lvl4pPr marL="1664901" algn="l" defTabSz="1109938" rtl="0" eaLnBrk="1" latinLnBrk="0" hangingPunct="1">
        <a:defRPr sz="2100" kern="1200">
          <a:solidFill>
            <a:schemeClr val="tx1"/>
          </a:solidFill>
          <a:latin typeface="+mn-lt"/>
          <a:ea typeface="+mn-ea"/>
          <a:cs typeface="+mn-cs"/>
        </a:defRPr>
      </a:lvl4pPr>
      <a:lvl5pPr marL="2219869" algn="l" defTabSz="1109938" rtl="0" eaLnBrk="1" latinLnBrk="0" hangingPunct="1">
        <a:defRPr sz="2100" kern="1200">
          <a:solidFill>
            <a:schemeClr val="tx1"/>
          </a:solidFill>
          <a:latin typeface="+mn-lt"/>
          <a:ea typeface="+mn-ea"/>
          <a:cs typeface="+mn-cs"/>
        </a:defRPr>
      </a:lvl5pPr>
      <a:lvl6pPr marL="2774838" algn="l" defTabSz="1109938" rtl="0" eaLnBrk="1" latinLnBrk="0" hangingPunct="1">
        <a:defRPr sz="2100" kern="1200">
          <a:solidFill>
            <a:schemeClr val="tx1"/>
          </a:solidFill>
          <a:latin typeface="+mn-lt"/>
          <a:ea typeface="+mn-ea"/>
          <a:cs typeface="+mn-cs"/>
        </a:defRPr>
      </a:lvl6pPr>
      <a:lvl7pPr marL="3329801" algn="l" defTabSz="1109938" rtl="0" eaLnBrk="1" latinLnBrk="0" hangingPunct="1">
        <a:defRPr sz="2100" kern="1200">
          <a:solidFill>
            <a:schemeClr val="tx1"/>
          </a:solidFill>
          <a:latin typeface="+mn-lt"/>
          <a:ea typeface="+mn-ea"/>
          <a:cs typeface="+mn-cs"/>
        </a:defRPr>
      </a:lvl7pPr>
      <a:lvl8pPr marL="3884767" algn="l" defTabSz="1109938" rtl="0" eaLnBrk="1" latinLnBrk="0" hangingPunct="1">
        <a:defRPr sz="2100" kern="1200">
          <a:solidFill>
            <a:schemeClr val="tx1"/>
          </a:solidFill>
          <a:latin typeface="+mn-lt"/>
          <a:ea typeface="+mn-ea"/>
          <a:cs typeface="+mn-cs"/>
        </a:defRPr>
      </a:lvl8pPr>
      <a:lvl9pPr marL="4439732" algn="l" defTabSz="1109938" rtl="0" eaLnBrk="1" latinLnBrk="0" hangingPunct="1">
        <a:defRPr sz="2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53"/>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3312765"/>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7" r:id="rId8"/>
    <p:sldLayoutId id="2147483848" r:id="rId9"/>
    <p:sldLayoutId id="2147483849" r:id="rId10"/>
  </p:sldLayoutIdLst>
  <p:transition>
    <p:fade/>
  </p:transition>
  <p:timing>
    <p:tnLst>
      <p:par>
        <p:cTn id="1" dur="indefinite" restart="never" nodeType="tmRoot"/>
      </p:par>
    </p:tnLst>
  </p:timing>
  <p:txStyles>
    <p:titleStyle>
      <a:lvl1pPr algn="l" defTabSz="1110188"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966" indent="-558966" algn="l" defTabSz="1110188" rtl="0" eaLnBrk="1" latinLnBrk="0" hangingPunct="1">
        <a:lnSpc>
          <a:spcPct val="90000"/>
        </a:lnSpc>
        <a:spcBef>
          <a:spcPct val="20000"/>
        </a:spcBef>
        <a:buSzPct val="90000"/>
        <a:buFontTx/>
        <a:buBlip>
          <a:blip r:embed="rId12"/>
        </a:buBlip>
        <a:defRPr sz="3900" kern="1200">
          <a:gradFill>
            <a:gsLst>
              <a:gs pos="0">
                <a:schemeClr val="tx1"/>
              </a:gs>
              <a:gs pos="86000">
                <a:schemeClr val="tx1"/>
              </a:gs>
            </a:gsLst>
            <a:lin ang="5400000" scaled="0"/>
          </a:gradFill>
          <a:latin typeface="Candara" pitchFamily="34" charset="0"/>
          <a:ea typeface="+mn-ea"/>
          <a:cs typeface="+mn-cs"/>
        </a:defRPr>
      </a:lvl1pPr>
      <a:lvl2pPr marL="1038910" indent="-479943" algn="l" defTabSz="1110188" rtl="0" eaLnBrk="1" latinLnBrk="0" hangingPunct="1">
        <a:lnSpc>
          <a:spcPct val="90000"/>
        </a:lnSpc>
        <a:spcBef>
          <a:spcPct val="20000"/>
        </a:spcBef>
        <a:buSzPct val="90000"/>
        <a:buFontTx/>
        <a:buBlip>
          <a:blip r:embed="rId13"/>
        </a:buBlip>
        <a:defRPr sz="3500" kern="1200">
          <a:gradFill>
            <a:gsLst>
              <a:gs pos="0">
                <a:schemeClr val="tx1"/>
              </a:gs>
              <a:gs pos="86000">
                <a:schemeClr val="tx1"/>
              </a:gs>
            </a:gsLst>
            <a:lin ang="5400000" scaled="0"/>
          </a:gradFill>
          <a:latin typeface="Candara" pitchFamily="34" charset="0"/>
          <a:ea typeface="+mn-ea"/>
          <a:cs typeface="+mn-cs"/>
        </a:defRPr>
      </a:lvl2pPr>
      <a:lvl3pPr marL="1528491" indent="-489577" algn="l" defTabSz="1110188"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3pPr>
      <a:lvl4pPr marL="1948683" indent="-420190" algn="l" defTabSz="1110188"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4pPr>
      <a:lvl5pPr marL="2357309" indent="-408626" algn="l" defTabSz="1110188"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5pPr>
      <a:lvl6pPr marL="3053004" indent="-277542" algn="l" defTabSz="111018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8099" indent="-277542" algn="l" defTabSz="111018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3193" indent="-277542" algn="l" defTabSz="111018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8285" indent="-277542" algn="l" defTabSz="111018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188" rtl="0" eaLnBrk="1" latinLnBrk="0" hangingPunct="1">
        <a:defRPr sz="2100" kern="1200">
          <a:solidFill>
            <a:schemeClr val="tx1"/>
          </a:solidFill>
          <a:latin typeface="+mn-lt"/>
          <a:ea typeface="+mn-ea"/>
          <a:cs typeface="+mn-cs"/>
        </a:defRPr>
      </a:lvl1pPr>
      <a:lvl2pPr marL="555092" algn="l" defTabSz="1110188" rtl="0" eaLnBrk="1" latinLnBrk="0" hangingPunct="1">
        <a:defRPr sz="2100" kern="1200">
          <a:solidFill>
            <a:schemeClr val="tx1"/>
          </a:solidFill>
          <a:latin typeface="+mn-lt"/>
          <a:ea typeface="+mn-ea"/>
          <a:cs typeface="+mn-cs"/>
        </a:defRPr>
      </a:lvl2pPr>
      <a:lvl3pPr marL="1110188" algn="l" defTabSz="1110188" rtl="0" eaLnBrk="1" latinLnBrk="0" hangingPunct="1">
        <a:defRPr sz="2100" kern="1200">
          <a:solidFill>
            <a:schemeClr val="tx1"/>
          </a:solidFill>
          <a:latin typeface="+mn-lt"/>
          <a:ea typeface="+mn-ea"/>
          <a:cs typeface="+mn-cs"/>
        </a:defRPr>
      </a:lvl3pPr>
      <a:lvl4pPr marL="1665277" algn="l" defTabSz="1110188" rtl="0" eaLnBrk="1" latinLnBrk="0" hangingPunct="1">
        <a:defRPr sz="2100" kern="1200">
          <a:solidFill>
            <a:schemeClr val="tx1"/>
          </a:solidFill>
          <a:latin typeface="+mn-lt"/>
          <a:ea typeface="+mn-ea"/>
          <a:cs typeface="+mn-cs"/>
        </a:defRPr>
      </a:lvl4pPr>
      <a:lvl5pPr marL="2220370" algn="l" defTabSz="1110188" rtl="0" eaLnBrk="1" latinLnBrk="0" hangingPunct="1">
        <a:defRPr sz="2100" kern="1200">
          <a:solidFill>
            <a:schemeClr val="tx1"/>
          </a:solidFill>
          <a:latin typeface="+mn-lt"/>
          <a:ea typeface="+mn-ea"/>
          <a:cs typeface="+mn-cs"/>
        </a:defRPr>
      </a:lvl5pPr>
      <a:lvl6pPr marL="2775465" algn="l" defTabSz="1110188" rtl="0" eaLnBrk="1" latinLnBrk="0" hangingPunct="1">
        <a:defRPr sz="2100" kern="1200">
          <a:solidFill>
            <a:schemeClr val="tx1"/>
          </a:solidFill>
          <a:latin typeface="+mn-lt"/>
          <a:ea typeface="+mn-ea"/>
          <a:cs typeface="+mn-cs"/>
        </a:defRPr>
      </a:lvl6pPr>
      <a:lvl7pPr marL="3330554" algn="l" defTabSz="1110188" rtl="0" eaLnBrk="1" latinLnBrk="0" hangingPunct="1">
        <a:defRPr sz="2100" kern="1200">
          <a:solidFill>
            <a:schemeClr val="tx1"/>
          </a:solidFill>
          <a:latin typeface="+mn-lt"/>
          <a:ea typeface="+mn-ea"/>
          <a:cs typeface="+mn-cs"/>
        </a:defRPr>
      </a:lvl7pPr>
      <a:lvl8pPr marL="3885645" algn="l" defTabSz="1110188" rtl="0" eaLnBrk="1" latinLnBrk="0" hangingPunct="1">
        <a:defRPr sz="2100" kern="1200">
          <a:solidFill>
            <a:schemeClr val="tx1"/>
          </a:solidFill>
          <a:latin typeface="+mn-lt"/>
          <a:ea typeface="+mn-ea"/>
          <a:cs typeface="+mn-cs"/>
        </a:defRPr>
      </a:lvl8pPr>
      <a:lvl9pPr marL="4440735" algn="l" defTabSz="1110188" rtl="0" eaLnBrk="1" latinLnBrk="0" hangingPunct="1">
        <a:defRPr sz="21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63553767"/>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7" r:id="rId24"/>
  </p:sldLayoutIdLst>
  <p:transition spd="slow">
    <p:push dir="u"/>
  </p:transition>
  <p:timing>
    <p:tnLst>
      <p:par>
        <p:cTn id="1" dur="indefinite" restart="never" nodeType="tmRoot"/>
      </p:par>
    </p:tnLst>
  </p:timing>
  <p:txStyles>
    <p:titleStyle>
      <a:lvl1pPr algn="l" defTabSz="914097"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097"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097" rtl="0" eaLnBrk="1" latinLnBrk="0" hangingPunct="1">
        <a:lnSpc>
          <a:spcPct val="90000"/>
        </a:lnSpc>
        <a:spcBef>
          <a:spcPct val="20000"/>
        </a:spcBef>
        <a:buSzPct val="90000"/>
        <a:buFont typeface="Wingdings" pitchFamily="2" charset="2"/>
        <a:buNone/>
        <a:tabLst>
          <a:tab pos="630056" algn="l"/>
        </a:tabLst>
        <a:defRPr sz="2000" kern="1200">
          <a:solidFill>
            <a:schemeClr val="tx1">
              <a:lumMod val="75000"/>
            </a:schemeClr>
          </a:solidFill>
          <a:latin typeface="+mn-lt"/>
          <a:ea typeface="+mn-ea"/>
          <a:cs typeface="+mn-cs"/>
        </a:defRPr>
      </a:lvl2pPr>
      <a:lvl3pPr marL="236965" indent="-236965" algn="l" defTabSz="914097"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293" indent="-223773" algn="l" defTabSz="914097" rtl="0" eaLnBrk="1" latinLnBrk="0" hangingPunct="1">
        <a:lnSpc>
          <a:spcPct val="90000"/>
        </a:lnSpc>
        <a:spcBef>
          <a:spcPct val="20000"/>
        </a:spcBef>
        <a:buSzPct val="90000"/>
        <a:buFont typeface="Wingdings" pitchFamily="2" charset="2"/>
        <a:buChar char="§"/>
        <a:tabLst>
          <a:tab pos="91413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12" indent="-230122" algn="l" defTabSz="914097"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771"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13"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64"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11" indent="-228525" algn="l" defTabSz="9140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97" rtl="0" eaLnBrk="1" latinLnBrk="0" hangingPunct="1">
        <a:defRPr sz="1900" kern="1200">
          <a:solidFill>
            <a:schemeClr val="tx1"/>
          </a:solidFill>
          <a:latin typeface="+mn-lt"/>
          <a:ea typeface="+mn-ea"/>
          <a:cs typeface="+mn-cs"/>
        </a:defRPr>
      </a:lvl1pPr>
      <a:lvl2pPr marL="457045" algn="l" defTabSz="914097" rtl="0" eaLnBrk="1" latinLnBrk="0" hangingPunct="1">
        <a:defRPr sz="1900" kern="1200">
          <a:solidFill>
            <a:schemeClr val="tx1"/>
          </a:solidFill>
          <a:latin typeface="+mn-lt"/>
          <a:ea typeface="+mn-ea"/>
          <a:cs typeface="+mn-cs"/>
        </a:defRPr>
      </a:lvl2pPr>
      <a:lvl3pPr marL="914097" algn="l" defTabSz="914097" rtl="0" eaLnBrk="1" latinLnBrk="0" hangingPunct="1">
        <a:defRPr sz="1900" kern="1200">
          <a:solidFill>
            <a:schemeClr val="tx1"/>
          </a:solidFill>
          <a:latin typeface="+mn-lt"/>
          <a:ea typeface="+mn-ea"/>
          <a:cs typeface="+mn-cs"/>
        </a:defRPr>
      </a:lvl3pPr>
      <a:lvl4pPr marL="1371144" algn="l" defTabSz="914097" rtl="0" eaLnBrk="1" latinLnBrk="0" hangingPunct="1">
        <a:defRPr sz="1900" kern="1200">
          <a:solidFill>
            <a:schemeClr val="tx1"/>
          </a:solidFill>
          <a:latin typeface="+mn-lt"/>
          <a:ea typeface="+mn-ea"/>
          <a:cs typeface="+mn-cs"/>
        </a:defRPr>
      </a:lvl4pPr>
      <a:lvl5pPr marL="1828195" algn="l" defTabSz="914097" rtl="0" eaLnBrk="1" latinLnBrk="0" hangingPunct="1">
        <a:defRPr sz="1900" kern="1200">
          <a:solidFill>
            <a:schemeClr val="tx1"/>
          </a:solidFill>
          <a:latin typeface="+mn-lt"/>
          <a:ea typeface="+mn-ea"/>
          <a:cs typeface="+mn-cs"/>
        </a:defRPr>
      </a:lvl5pPr>
      <a:lvl6pPr marL="2285237" algn="l" defTabSz="914097" rtl="0" eaLnBrk="1" latinLnBrk="0" hangingPunct="1">
        <a:defRPr sz="1900" kern="1200">
          <a:solidFill>
            <a:schemeClr val="tx1"/>
          </a:solidFill>
          <a:latin typeface="+mn-lt"/>
          <a:ea typeface="+mn-ea"/>
          <a:cs typeface="+mn-cs"/>
        </a:defRPr>
      </a:lvl6pPr>
      <a:lvl7pPr marL="2742291" algn="l" defTabSz="914097" rtl="0" eaLnBrk="1" latinLnBrk="0" hangingPunct="1">
        <a:defRPr sz="1900" kern="1200">
          <a:solidFill>
            <a:schemeClr val="tx1"/>
          </a:solidFill>
          <a:latin typeface="+mn-lt"/>
          <a:ea typeface="+mn-ea"/>
          <a:cs typeface="+mn-cs"/>
        </a:defRPr>
      </a:lvl7pPr>
      <a:lvl8pPr marL="3199339" algn="l" defTabSz="914097" rtl="0" eaLnBrk="1" latinLnBrk="0" hangingPunct="1">
        <a:defRPr sz="1900" kern="1200">
          <a:solidFill>
            <a:schemeClr val="tx1"/>
          </a:solidFill>
          <a:latin typeface="+mn-lt"/>
          <a:ea typeface="+mn-ea"/>
          <a:cs typeface="+mn-cs"/>
        </a:defRPr>
      </a:lvl8pPr>
      <a:lvl9pPr marL="3656388" algn="l" defTabSz="91409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0942673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4" r:id="rId24"/>
  </p:sldLayoutIdLst>
  <p:transition spd="slow">
    <p:push dir="u"/>
  </p:transition>
  <p:timing>
    <p:tnLst>
      <p:par>
        <p:cTn id="1" dur="indefinite" restart="never" nodeType="tmRoot"/>
      </p:par>
    </p:tnLst>
  </p:timing>
  <p:txStyles>
    <p:titleStyle>
      <a:lvl1pPr algn="l" defTabSz="91413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13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135" rtl="0" eaLnBrk="1" latinLnBrk="0" hangingPunct="1">
        <a:lnSpc>
          <a:spcPct val="90000"/>
        </a:lnSpc>
        <a:spcBef>
          <a:spcPct val="20000"/>
        </a:spcBef>
        <a:buSzPct val="90000"/>
        <a:buFont typeface="Wingdings" pitchFamily="2" charset="2"/>
        <a:buNone/>
        <a:tabLst>
          <a:tab pos="630082" algn="l"/>
        </a:tabLst>
        <a:defRPr sz="2000" kern="1200">
          <a:solidFill>
            <a:schemeClr val="tx1">
              <a:lumMod val="75000"/>
            </a:schemeClr>
          </a:solidFill>
          <a:latin typeface="+mn-lt"/>
          <a:ea typeface="+mn-ea"/>
          <a:cs typeface="+mn-cs"/>
        </a:defRPr>
      </a:lvl2pPr>
      <a:lvl3pPr marL="236975" indent="-236975" algn="l" defTabSz="91413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355" indent="-223782" algn="l" defTabSz="914135" rtl="0" eaLnBrk="1" latinLnBrk="0" hangingPunct="1">
        <a:lnSpc>
          <a:spcPct val="90000"/>
        </a:lnSpc>
        <a:spcBef>
          <a:spcPct val="20000"/>
        </a:spcBef>
        <a:buSzPct val="90000"/>
        <a:buFont typeface="Wingdings" pitchFamily="2" charset="2"/>
        <a:buChar char="§"/>
        <a:tabLst>
          <a:tab pos="91417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484" indent="-230132" algn="l" defTabSz="91413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875" indent="-228535" algn="l" defTabSz="9141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37" indent="-228535" algn="l" defTabSz="9141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07" indent="-228535" algn="l" defTabSz="9141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73" indent="-228535" algn="l" defTabSz="9141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35" rtl="0" eaLnBrk="1" latinLnBrk="0" hangingPunct="1">
        <a:defRPr sz="1900" kern="1200">
          <a:solidFill>
            <a:schemeClr val="tx1"/>
          </a:solidFill>
          <a:latin typeface="+mn-lt"/>
          <a:ea typeface="+mn-ea"/>
          <a:cs typeface="+mn-cs"/>
        </a:defRPr>
      </a:lvl1pPr>
      <a:lvl2pPr marL="457065" algn="l" defTabSz="914135" rtl="0" eaLnBrk="1" latinLnBrk="0" hangingPunct="1">
        <a:defRPr sz="1900" kern="1200">
          <a:solidFill>
            <a:schemeClr val="tx1"/>
          </a:solidFill>
          <a:latin typeface="+mn-lt"/>
          <a:ea typeface="+mn-ea"/>
          <a:cs typeface="+mn-cs"/>
        </a:defRPr>
      </a:lvl2pPr>
      <a:lvl3pPr marL="914135" algn="l" defTabSz="914135" rtl="0" eaLnBrk="1" latinLnBrk="0" hangingPunct="1">
        <a:defRPr sz="1900" kern="1200">
          <a:solidFill>
            <a:schemeClr val="tx1"/>
          </a:solidFill>
          <a:latin typeface="+mn-lt"/>
          <a:ea typeface="+mn-ea"/>
          <a:cs typeface="+mn-cs"/>
        </a:defRPr>
      </a:lvl3pPr>
      <a:lvl4pPr marL="1371201" algn="l" defTabSz="914135" rtl="0" eaLnBrk="1" latinLnBrk="0" hangingPunct="1">
        <a:defRPr sz="1900" kern="1200">
          <a:solidFill>
            <a:schemeClr val="tx1"/>
          </a:solidFill>
          <a:latin typeface="+mn-lt"/>
          <a:ea typeface="+mn-ea"/>
          <a:cs typeface="+mn-cs"/>
        </a:defRPr>
      </a:lvl4pPr>
      <a:lvl5pPr marL="1828271" algn="l" defTabSz="914135" rtl="0" eaLnBrk="1" latinLnBrk="0" hangingPunct="1">
        <a:defRPr sz="1900" kern="1200">
          <a:solidFill>
            <a:schemeClr val="tx1"/>
          </a:solidFill>
          <a:latin typeface="+mn-lt"/>
          <a:ea typeface="+mn-ea"/>
          <a:cs typeface="+mn-cs"/>
        </a:defRPr>
      </a:lvl5pPr>
      <a:lvl6pPr marL="2285333" algn="l" defTabSz="914135" rtl="0" eaLnBrk="1" latinLnBrk="0" hangingPunct="1">
        <a:defRPr sz="1900" kern="1200">
          <a:solidFill>
            <a:schemeClr val="tx1"/>
          </a:solidFill>
          <a:latin typeface="+mn-lt"/>
          <a:ea typeface="+mn-ea"/>
          <a:cs typeface="+mn-cs"/>
        </a:defRPr>
      </a:lvl6pPr>
      <a:lvl7pPr marL="2742405" algn="l" defTabSz="914135" rtl="0" eaLnBrk="1" latinLnBrk="0" hangingPunct="1">
        <a:defRPr sz="1900" kern="1200">
          <a:solidFill>
            <a:schemeClr val="tx1"/>
          </a:solidFill>
          <a:latin typeface="+mn-lt"/>
          <a:ea typeface="+mn-ea"/>
          <a:cs typeface="+mn-cs"/>
        </a:defRPr>
      </a:lvl7pPr>
      <a:lvl8pPr marL="3199472" algn="l" defTabSz="914135" rtl="0" eaLnBrk="1" latinLnBrk="0" hangingPunct="1">
        <a:defRPr sz="1900" kern="1200">
          <a:solidFill>
            <a:schemeClr val="tx1"/>
          </a:solidFill>
          <a:latin typeface="+mn-lt"/>
          <a:ea typeface="+mn-ea"/>
          <a:cs typeface="+mn-cs"/>
        </a:defRPr>
      </a:lvl8pPr>
      <a:lvl9pPr marL="3656540" algn="l" defTabSz="91413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5772747"/>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Lst>
  <p:transition spd="slow">
    <p:push dir="u"/>
  </p:transition>
  <p:timing>
    <p:tnLst>
      <p:par>
        <p:cTn id="1" dur="indefinite" restart="never" nodeType="tmRoot"/>
      </p:par>
    </p:tnLst>
  </p:timing>
  <p:txStyles>
    <p:titleStyle>
      <a:lvl1pPr algn="l" defTabSz="914211"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211"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211" rtl="0" eaLnBrk="1" latinLnBrk="0" hangingPunct="1">
        <a:lnSpc>
          <a:spcPct val="90000"/>
        </a:lnSpc>
        <a:spcBef>
          <a:spcPct val="20000"/>
        </a:spcBef>
        <a:buSzPct val="90000"/>
        <a:buFont typeface="Wingdings" pitchFamily="2" charset="2"/>
        <a:buNone/>
        <a:tabLst>
          <a:tab pos="630134" algn="l"/>
        </a:tabLst>
        <a:defRPr sz="2000" kern="1200">
          <a:solidFill>
            <a:schemeClr val="tx1">
              <a:lumMod val="75000"/>
            </a:schemeClr>
          </a:solidFill>
          <a:latin typeface="+mn-lt"/>
          <a:ea typeface="+mn-ea"/>
          <a:cs typeface="+mn-cs"/>
        </a:defRPr>
      </a:lvl2pPr>
      <a:lvl3pPr marL="236995" indent="-236995" algn="l" defTabSz="914211"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479" indent="-223801" algn="l" defTabSz="914211" rtl="0" eaLnBrk="1" latinLnBrk="0" hangingPunct="1">
        <a:lnSpc>
          <a:spcPct val="90000"/>
        </a:lnSpc>
        <a:spcBef>
          <a:spcPct val="20000"/>
        </a:spcBef>
        <a:buSzPct val="90000"/>
        <a:buFont typeface="Wingdings" pitchFamily="2" charset="2"/>
        <a:buChar char="§"/>
        <a:tabLst>
          <a:tab pos="914247"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628" indent="-230150" algn="l" defTabSz="914211"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083"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85"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92"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97"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1" rtl="0" eaLnBrk="1" latinLnBrk="0" hangingPunct="1">
        <a:defRPr sz="1900" kern="1200">
          <a:solidFill>
            <a:schemeClr val="tx1"/>
          </a:solidFill>
          <a:latin typeface="+mn-lt"/>
          <a:ea typeface="+mn-ea"/>
          <a:cs typeface="+mn-cs"/>
        </a:defRPr>
      </a:lvl1pPr>
      <a:lvl2pPr marL="457105" algn="l" defTabSz="914211" rtl="0" eaLnBrk="1" latinLnBrk="0" hangingPunct="1">
        <a:defRPr sz="1900" kern="1200">
          <a:solidFill>
            <a:schemeClr val="tx1"/>
          </a:solidFill>
          <a:latin typeface="+mn-lt"/>
          <a:ea typeface="+mn-ea"/>
          <a:cs typeface="+mn-cs"/>
        </a:defRPr>
      </a:lvl2pPr>
      <a:lvl3pPr marL="914211" algn="l" defTabSz="914211" rtl="0" eaLnBrk="1" latinLnBrk="0" hangingPunct="1">
        <a:defRPr sz="1900" kern="1200">
          <a:solidFill>
            <a:schemeClr val="tx1"/>
          </a:solidFill>
          <a:latin typeface="+mn-lt"/>
          <a:ea typeface="+mn-ea"/>
          <a:cs typeface="+mn-cs"/>
        </a:defRPr>
      </a:lvl3pPr>
      <a:lvl4pPr marL="1371316" algn="l" defTabSz="914211" rtl="0" eaLnBrk="1" latinLnBrk="0" hangingPunct="1">
        <a:defRPr sz="1900" kern="1200">
          <a:solidFill>
            <a:schemeClr val="tx1"/>
          </a:solidFill>
          <a:latin typeface="+mn-lt"/>
          <a:ea typeface="+mn-ea"/>
          <a:cs typeface="+mn-cs"/>
        </a:defRPr>
      </a:lvl4pPr>
      <a:lvl5pPr marL="1828423" algn="l" defTabSz="914211" rtl="0" eaLnBrk="1" latinLnBrk="0" hangingPunct="1">
        <a:defRPr sz="1900" kern="1200">
          <a:solidFill>
            <a:schemeClr val="tx1"/>
          </a:solidFill>
          <a:latin typeface="+mn-lt"/>
          <a:ea typeface="+mn-ea"/>
          <a:cs typeface="+mn-cs"/>
        </a:defRPr>
      </a:lvl5pPr>
      <a:lvl6pPr marL="2285525" algn="l" defTabSz="914211" rtl="0" eaLnBrk="1" latinLnBrk="0" hangingPunct="1">
        <a:defRPr sz="1900" kern="1200">
          <a:solidFill>
            <a:schemeClr val="tx1"/>
          </a:solidFill>
          <a:latin typeface="+mn-lt"/>
          <a:ea typeface="+mn-ea"/>
          <a:cs typeface="+mn-cs"/>
        </a:defRPr>
      </a:lvl6pPr>
      <a:lvl7pPr marL="2742633" algn="l" defTabSz="914211" rtl="0" eaLnBrk="1" latinLnBrk="0" hangingPunct="1">
        <a:defRPr sz="1900" kern="1200">
          <a:solidFill>
            <a:schemeClr val="tx1"/>
          </a:solidFill>
          <a:latin typeface="+mn-lt"/>
          <a:ea typeface="+mn-ea"/>
          <a:cs typeface="+mn-cs"/>
        </a:defRPr>
      </a:lvl7pPr>
      <a:lvl8pPr marL="3199739" algn="l" defTabSz="914211" rtl="0" eaLnBrk="1" latinLnBrk="0" hangingPunct="1">
        <a:defRPr sz="1900" kern="1200">
          <a:solidFill>
            <a:schemeClr val="tx1"/>
          </a:solidFill>
          <a:latin typeface="+mn-lt"/>
          <a:ea typeface="+mn-ea"/>
          <a:cs typeface="+mn-cs"/>
        </a:defRPr>
      </a:lvl8pPr>
      <a:lvl9pPr marL="3656844" algn="l" defTabSz="914211"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1889806"/>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Lst>
  <p:transition spd="slow">
    <p:push dir="u"/>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32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325" rtl="0" eaLnBrk="1" latinLnBrk="0" hangingPunct="1">
        <a:lnSpc>
          <a:spcPct val="90000"/>
        </a:lnSpc>
        <a:spcBef>
          <a:spcPct val="20000"/>
        </a:spcBef>
        <a:buSzPct val="90000"/>
        <a:buFont typeface="Wingdings" pitchFamily="2" charset="2"/>
        <a:buNone/>
        <a:tabLst>
          <a:tab pos="630212" algn="l"/>
        </a:tabLst>
        <a:defRPr sz="2000" kern="1200">
          <a:solidFill>
            <a:schemeClr val="tx1">
              <a:lumMod val="75000"/>
            </a:schemeClr>
          </a:solidFill>
          <a:latin typeface="+mn-lt"/>
          <a:ea typeface="+mn-ea"/>
          <a:cs typeface="+mn-cs"/>
        </a:defRPr>
      </a:lvl2pPr>
      <a:lvl3pPr marL="237025" indent="-237025" algn="l" defTabSz="91432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663" indent="-223829" algn="l" defTabSz="914325" rtl="0" eaLnBrk="1" latinLnBrk="0" hangingPunct="1">
        <a:lnSpc>
          <a:spcPct val="90000"/>
        </a:lnSpc>
        <a:spcBef>
          <a:spcPct val="20000"/>
        </a:spcBef>
        <a:buSzPct val="90000"/>
        <a:buFont typeface="Wingdings" pitchFamily="2" charset="2"/>
        <a:buChar char="§"/>
        <a:tabLst>
          <a:tab pos="91436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842" indent="-230178" algn="l" defTabSz="91432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7.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0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extLst>
              <a:ext uri="{28A0092B-C50C-407E-A947-70E740481C1C}">
                <a14:useLocalDpi xmlns:a14="http://schemas.microsoft.com/office/drawing/2010/main" val="0"/>
              </a:ext>
            </a:extLst>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US" sz="5500" dirty="0" smtClean="0"/>
              <a:t>F# @ </a:t>
            </a:r>
            <a:r>
              <a:rPr lang="en-US" sz="5500" dirty="0" err="1" smtClean="0"/>
              <a:t>fsharpConf</a:t>
            </a:r>
            <a:endParaRPr lang="en-US" sz="5500" dirty="0"/>
          </a:p>
        </p:txBody>
      </p:sp>
      <p:sp>
        <p:nvSpPr>
          <p:cNvPr id="2" name="Text Placeholder 1"/>
          <p:cNvSpPr>
            <a:spLocks noGrp="1"/>
          </p:cNvSpPr>
          <p:nvPr>
            <p:ph type="body" sz="quarter" idx="11"/>
          </p:nvPr>
        </p:nvSpPr>
        <p:spPr/>
        <p:txBody>
          <a:bodyPr>
            <a:normAutofit/>
          </a:bodyPr>
          <a:lstStyle/>
          <a:p>
            <a:endParaRPr lang="en-GB" sz="2800" dirty="0">
              <a:ea typeface="Segoe UI" pitchFamily="34" charset="0"/>
              <a:cs typeface="Segoe UI" pitchFamily="34" charset="0"/>
              <a:sym typeface="Wingdings" pitchFamily="2" charset="2"/>
            </a:endParaRPr>
          </a:p>
          <a:p>
            <a:r>
              <a:rPr lang="en-GB" dirty="0"/>
              <a:t>Don </a:t>
            </a:r>
            <a:r>
              <a:rPr lang="en-GB" dirty="0" smtClean="0"/>
              <a:t>Syme, </a:t>
            </a:r>
            <a:r>
              <a:rPr lang="en-GB" dirty="0"/>
              <a:t>@</a:t>
            </a:r>
            <a:r>
              <a:rPr lang="en-GB" dirty="0" err="1" smtClean="0"/>
              <a:t>dsyme</a:t>
            </a:r>
            <a:r>
              <a:rPr lang="en-GB" dirty="0" smtClean="0"/>
              <a:t> @</a:t>
            </a:r>
            <a:r>
              <a:rPr lang="en-GB" dirty="0" err="1" smtClean="0"/>
              <a:t>tomaspetricek</a:t>
            </a:r>
            <a:endParaRPr lang="en-GB" dirty="0" smtClean="0"/>
          </a:p>
          <a:p>
            <a:r>
              <a:rPr lang="en-GB" dirty="0" smtClean="0"/>
              <a:t>Microsoft </a:t>
            </a:r>
            <a:r>
              <a:rPr lang="en-GB" dirty="0" smtClean="0"/>
              <a:t>Research + F</a:t>
            </a:r>
            <a:r>
              <a:rPr lang="en-GB" dirty="0" smtClean="0"/>
              <a:t># Community Contributor </a:t>
            </a:r>
          </a:p>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39" y="305600"/>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39" y="458001"/>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799" y="6009921"/>
            <a:ext cx="2335094" cy="821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5"/>
          <a:stretch>
            <a:fillRect/>
          </a:stretch>
        </p:blipFill>
        <p:spPr>
          <a:xfrm>
            <a:off x="0" y="0"/>
            <a:ext cx="8295095" cy="7036355"/>
          </a:xfrm>
          <a:prstGeom prst="rect">
            <a:avLst/>
          </a:prstGeom>
        </p:spPr>
      </p:pic>
    </p:spTree>
    <p:extLst>
      <p:ext uri="{BB962C8B-B14F-4D97-AF65-F5344CB8AC3E}">
        <p14:creationId xmlns:p14="http://schemas.microsoft.com/office/powerpoint/2010/main" val="1071848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067346450"/>
              </p:ext>
            </p:extLst>
          </p:nvPr>
        </p:nvGraphicFramePr>
        <p:xfrm>
          <a:off x="1025380" y="1191162"/>
          <a:ext cx="9942170" cy="5329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TL;DR</a:t>
            </a:r>
            <a:endParaRPr lang="en-GB" dirty="0">
              <a:latin typeface="Segoe UI Light" panose="020B0502040204020203" pitchFamily="34" charset="0"/>
            </a:endParaRPr>
          </a:p>
        </p:txBody>
      </p:sp>
    </p:spTree>
    <p:extLst>
      <p:ext uri="{BB962C8B-B14F-4D97-AF65-F5344CB8AC3E}">
        <p14:creationId xmlns:p14="http://schemas.microsoft.com/office/powerpoint/2010/main" val="1237872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173910-6CAB-4A25-AC9D-B4857C42D8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D3EB88B9-0AA2-4E01-A4D0-65EDC49182A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EABEB6C-F727-47C6-9ED2-69321E699B0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FEE37CB-8353-4BE7-B437-3CC87860D9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1186CC94-DC70-4D57-A77D-37EDB4FD06E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8DF07D46-6FCE-4D78-BE30-6F59EF76CF2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C74EC330-05F3-47AC-A5BF-0DC71ACE69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4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1.xml><?xml version="1.0" encoding="utf-8"?>
<a:theme xmlns:a="http://schemas.openxmlformats.org/drawingml/2006/main" name="5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2.xml><?xml version="1.0" encoding="utf-8"?>
<a:theme xmlns:a="http://schemas.openxmlformats.org/drawingml/2006/main" name="6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13.xml><?xml version="1.0" encoding="utf-8"?>
<a:theme xmlns:a="http://schemas.openxmlformats.org/drawingml/2006/main" name="3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4.xml><?xml version="1.0" encoding="utf-8"?>
<a:theme xmlns:a="http://schemas.openxmlformats.org/drawingml/2006/main" name="5-30599_GA_Summit_2015_Template">
  <a:themeElements>
    <a:clrScheme name="Custom 5">
      <a:dk1>
        <a:srgbClr val="505050"/>
      </a:dk1>
      <a:lt1>
        <a:srgbClr val="FFFFFF"/>
      </a:lt1>
      <a:dk2>
        <a:srgbClr val="002050"/>
      </a:dk2>
      <a:lt2>
        <a:srgbClr val="CDF4FF"/>
      </a:lt2>
      <a:accent1>
        <a:srgbClr val="0080D6"/>
      </a:accent1>
      <a:accent2>
        <a:srgbClr val="D83B01"/>
      </a:accent2>
      <a:accent3>
        <a:srgbClr val="5C2D91"/>
      </a:accent3>
      <a:accent4>
        <a:srgbClr val="00188F"/>
      </a:accent4>
      <a:accent5>
        <a:srgbClr val="B4009E"/>
      </a:accent5>
      <a:accent6>
        <a:srgbClr val="107C10"/>
      </a:accent6>
      <a:hlink>
        <a:srgbClr val="0080D6"/>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 Decoded 2015 - PowerPoint Template v03" id="{95D78855-08BA-4FC7-90E4-212449047686}" vid="{8DAF7B0A-2C6E-4B4E-BA27-A1218E1D8D9C}"/>
    </a:ext>
  </a:extLst>
</a:theme>
</file>

<file path=ppt/theme/theme15.xml><?xml version="1.0" encoding="utf-8"?>
<a:theme xmlns:a="http://schemas.openxmlformats.org/drawingml/2006/main" name="4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6.xml><?xml version="1.0" encoding="utf-8"?>
<a:theme xmlns:a="http://schemas.openxmlformats.org/drawingml/2006/main" name="5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7.xml><?xml version="1.0" encoding="utf-8"?>
<a:theme xmlns:a="http://schemas.openxmlformats.org/drawingml/2006/main" name="6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8.xml><?xml version="1.0" encoding="utf-8"?>
<a:theme xmlns:a="http://schemas.openxmlformats.org/drawingml/2006/main" name="1_5-30599_GA_Summit_2015_Template">
  <a:themeElements>
    <a:clrScheme name="Custom 5">
      <a:dk1>
        <a:srgbClr val="505050"/>
      </a:dk1>
      <a:lt1>
        <a:srgbClr val="FFFFFF"/>
      </a:lt1>
      <a:dk2>
        <a:srgbClr val="002050"/>
      </a:dk2>
      <a:lt2>
        <a:srgbClr val="CDF4FF"/>
      </a:lt2>
      <a:accent1>
        <a:srgbClr val="0080D6"/>
      </a:accent1>
      <a:accent2>
        <a:srgbClr val="D83B01"/>
      </a:accent2>
      <a:accent3>
        <a:srgbClr val="5C2D91"/>
      </a:accent3>
      <a:accent4>
        <a:srgbClr val="00188F"/>
      </a:accent4>
      <a:accent5>
        <a:srgbClr val="B4009E"/>
      </a:accent5>
      <a:accent6>
        <a:srgbClr val="107C10"/>
      </a:accent6>
      <a:hlink>
        <a:srgbClr val="0080D6"/>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 Decoded 2015 - PowerPoint Template v03" id="{95D78855-08BA-4FC7-90E4-212449047686}" vid="{8DAF7B0A-2C6E-4B4E-BA27-A1218E1D8D9C}"/>
    </a:ext>
  </a:extLst>
</a:theme>
</file>

<file path=ppt/theme/theme19.xml><?xml version="1.0" encoding="utf-8"?>
<a:theme xmlns:a="http://schemas.openxmlformats.org/drawingml/2006/main" name="2_5-30599_GA_Summit_2015_Template">
  <a:themeElements>
    <a:clrScheme name="Custom 5">
      <a:dk1>
        <a:srgbClr val="505050"/>
      </a:dk1>
      <a:lt1>
        <a:srgbClr val="FFFFFF"/>
      </a:lt1>
      <a:dk2>
        <a:srgbClr val="002050"/>
      </a:dk2>
      <a:lt2>
        <a:srgbClr val="CDF4FF"/>
      </a:lt2>
      <a:accent1>
        <a:srgbClr val="0080D6"/>
      </a:accent1>
      <a:accent2>
        <a:srgbClr val="D83B01"/>
      </a:accent2>
      <a:accent3>
        <a:srgbClr val="5C2D91"/>
      </a:accent3>
      <a:accent4>
        <a:srgbClr val="00188F"/>
      </a:accent4>
      <a:accent5>
        <a:srgbClr val="B4009E"/>
      </a:accent5>
      <a:accent6>
        <a:srgbClr val="107C10"/>
      </a:accent6>
      <a:hlink>
        <a:srgbClr val="0080D6"/>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 Decoded 2015 - PowerPoint Template v03" id="{95D78855-08BA-4FC7-90E4-212449047686}" vid="{8DAF7B0A-2C6E-4B4E-BA27-A1218E1D8D9C}"/>
    </a:ext>
  </a:ext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5.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6.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7.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8.xml><?xml version="1.0" encoding="utf-8"?>
<a:theme xmlns:a="http://schemas.openxmlformats.org/drawingml/2006/main" name="2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9.xml><?xml version="1.0" encoding="utf-8"?>
<a:theme xmlns:a="http://schemas.openxmlformats.org/drawingml/2006/main" name="3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docProps/app.xml><?xml version="1.0" encoding="utf-8"?>
<Properties xmlns="http://schemas.openxmlformats.org/officeDocument/2006/extended-properties" xmlns:vt="http://schemas.openxmlformats.org/officeDocument/2006/docPropsVTypes">
  <Template>FSharp-teched-europe-2010-v2</Template>
  <TotalTime>20905</TotalTime>
  <Words>97</Words>
  <Application>Microsoft Office PowerPoint</Application>
  <PresentationFormat>Custom</PresentationFormat>
  <Paragraphs>14</Paragraphs>
  <Slides>2</Slides>
  <Notes>0</Notes>
  <HiddenSlides>0</HiddenSlides>
  <MMClips>0</MMClips>
  <ScaleCrop>false</ScaleCrop>
  <HeadingPairs>
    <vt:vector size="6" baseType="variant">
      <vt:variant>
        <vt:lpstr>Fonts Used</vt:lpstr>
      </vt:variant>
      <vt:variant>
        <vt:i4>7</vt:i4>
      </vt:variant>
      <vt:variant>
        <vt:lpstr>Theme</vt:lpstr>
      </vt:variant>
      <vt:variant>
        <vt:i4>19</vt:i4>
      </vt:variant>
      <vt:variant>
        <vt:lpstr>Slide Titles</vt:lpstr>
      </vt:variant>
      <vt:variant>
        <vt:i4>2</vt:i4>
      </vt:variant>
    </vt:vector>
  </HeadingPairs>
  <TitlesOfParts>
    <vt:vector size="28" baseType="lpstr">
      <vt:lpstr>Wingdings</vt:lpstr>
      <vt:lpstr>Arial</vt:lpstr>
      <vt:lpstr>Candara</vt:lpstr>
      <vt:lpstr>Consolas</vt:lpstr>
      <vt:lpstr>Segoe UI Light</vt:lpstr>
      <vt:lpstr>Segoe Light</vt:lpstr>
      <vt:lpstr>Segoe UI</vt:lpstr>
      <vt:lpstr>FSharp-teched-europe-2010-v2</vt:lpstr>
      <vt:lpstr>White with Consolas font for code slides</vt:lpstr>
      <vt:lpstr>Metro Template-Template Blue</vt:lpstr>
      <vt:lpstr>1_FSharp-teched-europe-2010-v2</vt:lpstr>
      <vt:lpstr>2_FSharp-teched-europe-2010-v2</vt:lpstr>
      <vt:lpstr>New corp-style Presentation</vt:lpstr>
      <vt:lpstr>1_New corp-style Presentation</vt:lpstr>
      <vt:lpstr>2_New corp-style Presentation</vt:lpstr>
      <vt:lpstr>3_New corp-style Presentation</vt:lpstr>
      <vt:lpstr>4_New corp-style Presentation</vt:lpstr>
      <vt:lpstr>5_New corp-style Presentation</vt:lpstr>
      <vt:lpstr>6_New corp-style Presentation</vt:lpstr>
      <vt:lpstr>3_FSharp-teched-europe-2010-v2</vt:lpstr>
      <vt:lpstr>5-30599_GA_Summit_2015_Template</vt:lpstr>
      <vt:lpstr>4_FSharp-teched-europe-2010-v2</vt:lpstr>
      <vt:lpstr>5_FSharp-teched-europe-2010-v2</vt:lpstr>
      <vt:lpstr>6_FSharp-teched-europe-2010-v2</vt:lpstr>
      <vt:lpstr>1_5-30599_GA_Summit_2015_Template</vt:lpstr>
      <vt:lpstr>2_5-30599_GA_Summit_2015_Template</vt:lpstr>
      <vt:lpstr>PowerPoint Presentation</vt:lpstr>
      <vt:lpstr>TL;DR</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416</cp:revision>
  <cp:lastPrinted>2010-05-11T05:02:34Z</cp:lastPrinted>
  <dcterms:created xsi:type="dcterms:W3CDTF">2010-11-09T11:20:14Z</dcterms:created>
  <dcterms:modified xsi:type="dcterms:W3CDTF">2016-03-04T15:54:12Z</dcterms:modified>
  <cp:category>TechEd Europe 2010</cp:category>
</cp:coreProperties>
</file>